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0" r:id="rId2"/>
    <p:sldId id="306" r:id="rId3"/>
    <p:sldId id="302" r:id="rId4"/>
    <p:sldId id="305" r:id="rId5"/>
    <p:sldId id="307" r:id="rId6"/>
    <p:sldId id="308" r:id="rId7"/>
    <p:sldId id="309" r:id="rId8"/>
    <p:sldId id="288" r:id="rId9"/>
    <p:sldId id="290" r:id="rId10"/>
    <p:sldId id="310" r:id="rId11"/>
    <p:sldId id="311" r:id="rId12"/>
    <p:sldId id="312" r:id="rId13"/>
    <p:sldId id="297" r:id="rId14"/>
    <p:sldId id="315" r:id="rId15"/>
    <p:sldId id="316" r:id="rId16"/>
    <p:sldId id="318" r:id="rId17"/>
    <p:sldId id="261" r:id="rId18"/>
    <p:sldId id="257" r:id="rId19"/>
    <p:sldId id="319" r:id="rId20"/>
    <p:sldId id="321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C7D7"/>
    <a:srgbClr val="F87795"/>
    <a:srgbClr val="0FC5C1"/>
    <a:srgbClr val="42A5F6"/>
    <a:srgbClr val="67C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81914370078701E-2"/>
          <c:y val="4.5560820225124102E-2"/>
          <c:w val="0.94583058562992095"/>
          <c:h val="0.85325221362783399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12.6</c:v>
                </c:pt>
                <c:pt idx="6">
                  <c:v>22.5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BA1-4F59-A202-26FB77819FB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xVal>
          <c:y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8.5</c:v>
                </c:pt>
                <c:pt idx="5">
                  <c:v>15</c:v>
                </c:pt>
                <c:pt idx="6">
                  <c:v>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BA1-4F59-A202-26FB77819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293504"/>
        <c:axId val="166295424"/>
      </c:scatterChart>
      <c:valAx>
        <c:axId val="16629350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zh-CN"/>
          </a:p>
        </c:txPr>
        <c:crossAx val="166295424"/>
        <c:crosses val="autoZero"/>
        <c:crossBetween val="midCat"/>
      </c:valAx>
      <c:valAx>
        <c:axId val="166295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zh-CN"/>
          </a:p>
        </c:txPr>
        <c:crossAx val="166293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solidFill>
            <a:schemeClr val="tx1">
              <a:lumMod val="65000"/>
              <a:lumOff val="3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4F330-DC72-463D-804F-6602820FB9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7F69F-A98E-469B-9047-13307466CC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BCCE1-DE81-4C12-98AA-36B1AE93584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CA1840-9432-4E77-A6C9-0DA87B16036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F69F-A98E-469B-9047-13307466CC9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80039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-8298"/>
            <a:ext cx="12192000" cy="6888337"/>
          </a:xfrm>
          <a:prstGeom prst="rect">
            <a:avLst/>
          </a:prstGeom>
          <a:gradFill>
            <a:gsLst>
              <a:gs pos="0">
                <a:srgbClr val="D7EEF9">
                  <a:alpha val="97000"/>
                </a:srgbClr>
              </a:gs>
              <a:gs pos="100000">
                <a:schemeClr val="bg1">
                  <a:alpha val="9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-8294"/>
            <a:ext cx="12192000" cy="668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advClick="0" advTm="1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1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155A-6C3F-4654-B89E-25DB213E39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E2E0-6DDF-4FAE-9DBA-F1C48BF5C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600200"/>
            <a:ext cx="5029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Standart Image#</a:t>
            </a:r>
          </a:p>
        </p:txBody>
      </p:sp>
    </p:spTree>
  </p:cSld>
  <p:clrMapOvr>
    <a:masterClrMapping/>
  </p:clrMapOvr>
  <p:transition advClick="0" advTm="1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600200"/>
            <a:ext cx="5029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Standart Image#</a:t>
            </a:r>
          </a:p>
        </p:txBody>
      </p:sp>
    </p:spTree>
  </p:cSld>
  <p:clrMapOvr>
    <a:masterClrMapping/>
  </p:clrMapOvr>
  <p:transition advClick="0" advTm="1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50A4F-5B97-452E-A1D6-7D2B769918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D402D-F1F3-4802-AEEE-F9BC157FFE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advClick="0" advTm="1000">
    <p:blinds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915332" y="495621"/>
            <a:ext cx="2340000" cy="2340000"/>
            <a:chOff x="4587836" y="1001121"/>
            <a:chExt cx="2340000" cy="2340000"/>
          </a:xfrm>
        </p:grpSpPr>
        <p:grpSp>
          <p:nvGrpSpPr>
            <p:cNvPr id="4" name="组合 3"/>
            <p:cNvGrpSpPr/>
            <p:nvPr/>
          </p:nvGrpSpPr>
          <p:grpSpPr>
            <a:xfrm>
              <a:off x="4695836" y="1109121"/>
              <a:ext cx="2124000" cy="2124000"/>
              <a:chOff x="4603897" y="1208568"/>
              <a:chExt cx="2124000" cy="212400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4603897" y="1208568"/>
                <a:ext cx="2124000" cy="2124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4687702" y="1292373"/>
                <a:ext cx="1956391" cy="1956391"/>
              </a:xfrm>
              <a:prstGeom prst="ellipse">
                <a:avLst/>
              </a:prstGeom>
              <a:blipFill>
                <a:blip r:embed="rId3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587836" y="1001121"/>
              <a:ext cx="2340000" cy="2340000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-27432" y="4660899"/>
            <a:ext cx="12225528" cy="2215389"/>
          </a:xfrm>
          <a:custGeom>
            <a:avLst/>
            <a:gdLst>
              <a:gd name="connsiteX0" fmla="*/ 0 w 12234672"/>
              <a:gd name="connsiteY0" fmla="*/ 594360 h 3008376"/>
              <a:gd name="connsiteX1" fmla="*/ 4151376 w 12234672"/>
              <a:gd name="connsiteY1" fmla="*/ 1682496 h 3008376"/>
              <a:gd name="connsiteX2" fmla="*/ 10049256 w 12234672"/>
              <a:gd name="connsiteY2" fmla="*/ 0 h 3008376"/>
              <a:gd name="connsiteX3" fmla="*/ 12225528 w 12234672"/>
              <a:gd name="connsiteY3" fmla="*/ 393192 h 3008376"/>
              <a:gd name="connsiteX4" fmla="*/ 12234672 w 12234672"/>
              <a:gd name="connsiteY4" fmla="*/ 3008376 h 3008376"/>
              <a:gd name="connsiteX5" fmla="*/ 18288 w 12234672"/>
              <a:gd name="connsiteY5" fmla="*/ 3008376 h 3008376"/>
              <a:gd name="connsiteX6" fmla="*/ 0 w 12234672"/>
              <a:gd name="connsiteY6" fmla="*/ 594360 h 3008376"/>
              <a:gd name="connsiteX0-1" fmla="*/ 0 w 12234672"/>
              <a:gd name="connsiteY0-2" fmla="*/ 594360 h 3008376"/>
              <a:gd name="connsiteX1-3" fmla="*/ 4151376 w 12234672"/>
              <a:gd name="connsiteY1-4" fmla="*/ 1682496 h 3008376"/>
              <a:gd name="connsiteX2-5" fmla="*/ 10049256 w 12234672"/>
              <a:gd name="connsiteY2-6" fmla="*/ 0 h 3008376"/>
              <a:gd name="connsiteX3-7" fmla="*/ 12225528 w 12234672"/>
              <a:gd name="connsiteY3-8" fmla="*/ 393192 h 3008376"/>
              <a:gd name="connsiteX4-9" fmla="*/ 12234672 w 12234672"/>
              <a:gd name="connsiteY4-10" fmla="*/ 3008376 h 3008376"/>
              <a:gd name="connsiteX5-11" fmla="*/ 18288 w 12234672"/>
              <a:gd name="connsiteY5-12" fmla="*/ 3008376 h 3008376"/>
              <a:gd name="connsiteX6-13" fmla="*/ 0 w 12234672"/>
              <a:gd name="connsiteY6-14" fmla="*/ 594360 h 3008376"/>
              <a:gd name="connsiteX0-15" fmla="*/ 0 w 12234672"/>
              <a:gd name="connsiteY0-16" fmla="*/ 601503 h 3015519"/>
              <a:gd name="connsiteX1-17" fmla="*/ 4151376 w 12234672"/>
              <a:gd name="connsiteY1-18" fmla="*/ 1689639 h 3015519"/>
              <a:gd name="connsiteX2-19" fmla="*/ 10049256 w 12234672"/>
              <a:gd name="connsiteY2-20" fmla="*/ 7143 h 3015519"/>
              <a:gd name="connsiteX3-21" fmla="*/ 12225528 w 12234672"/>
              <a:gd name="connsiteY3-22" fmla="*/ 400335 h 3015519"/>
              <a:gd name="connsiteX4-23" fmla="*/ 12234672 w 12234672"/>
              <a:gd name="connsiteY4-24" fmla="*/ 3015519 h 3015519"/>
              <a:gd name="connsiteX5-25" fmla="*/ 18288 w 12234672"/>
              <a:gd name="connsiteY5-26" fmla="*/ 3015519 h 3015519"/>
              <a:gd name="connsiteX6-27" fmla="*/ 0 w 12234672"/>
              <a:gd name="connsiteY6-28" fmla="*/ 601503 h 3015519"/>
              <a:gd name="connsiteX0-29" fmla="*/ 0 w 12234672"/>
              <a:gd name="connsiteY0-30" fmla="*/ 594787 h 3008803"/>
              <a:gd name="connsiteX1-31" fmla="*/ 4151376 w 12234672"/>
              <a:gd name="connsiteY1-32" fmla="*/ 1682923 h 3008803"/>
              <a:gd name="connsiteX2-33" fmla="*/ 10049256 w 12234672"/>
              <a:gd name="connsiteY2-34" fmla="*/ 427 h 3008803"/>
              <a:gd name="connsiteX3-35" fmla="*/ 12225528 w 12234672"/>
              <a:gd name="connsiteY3-36" fmla="*/ 393619 h 3008803"/>
              <a:gd name="connsiteX4-37" fmla="*/ 12234672 w 12234672"/>
              <a:gd name="connsiteY4-38" fmla="*/ 3008803 h 3008803"/>
              <a:gd name="connsiteX5-39" fmla="*/ 18288 w 12234672"/>
              <a:gd name="connsiteY5-40" fmla="*/ 3008803 h 3008803"/>
              <a:gd name="connsiteX6-41" fmla="*/ 0 w 12234672"/>
              <a:gd name="connsiteY6-42" fmla="*/ 594787 h 3008803"/>
              <a:gd name="connsiteX0-43" fmla="*/ 0 w 12234672"/>
              <a:gd name="connsiteY0-44" fmla="*/ 594766 h 3008782"/>
              <a:gd name="connsiteX1-45" fmla="*/ 4151376 w 12234672"/>
              <a:gd name="connsiteY1-46" fmla="*/ 1682902 h 3008782"/>
              <a:gd name="connsiteX2-47" fmla="*/ 10049256 w 12234672"/>
              <a:gd name="connsiteY2-48" fmla="*/ 406 h 3008782"/>
              <a:gd name="connsiteX3-49" fmla="*/ 12225528 w 12234672"/>
              <a:gd name="connsiteY3-50" fmla="*/ 393598 h 3008782"/>
              <a:gd name="connsiteX4-51" fmla="*/ 12234672 w 12234672"/>
              <a:gd name="connsiteY4-52" fmla="*/ 3008782 h 3008782"/>
              <a:gd name="connsiteX5-53" fmla="*/ 18288 w 12234672"/>
              <a:gd name="connsiteY5-54" fmla="*/ 3008782 h 3008782"/>
              <a:gd name="connsiteX6-55" fmla="*/ 0 w 12234672"/>
              <a:gd name="connsiteY6-56" fmla="*/ 594766 h 3008782"/>
              <a:gd name="connsiteX0-57" fmla="*/ 0 w 12234672"/>
              <a:gd name="connsiteY0-58" fmla="*/ 594766 h 3008782"/>
              <a:gd name="connsiteX1-59" fmla="*/ 4151376 w 12234672"/>
              <a:gd name="connsiteY1-60" fmla="*/ 1682902 h 3008782"/>
              <a:gd name="connsiteX2-61" fmla="*/ 10049256 w 12234672"/>
              <a:gd name="connsiteY2-62" fmla="*/ 406 h 3008782"/>
              <a:gd name="connsiteX3-63" fmla="*/ 12225528 w 12234672"/>
              <a:gd name="connsiteY3-64" fmla="*/ 393598 h 3008782"/>
              <a:gd name="connsiteX4-65" fmla="*/ 12234672 w 12234672"/>
              <a:gd name="connsiteY4-66" fmla="*/ 3008782 h 3008782"/>
              <a:gd name="connsiteX5-67" fmla="*/ 18288 w 12234672"/>
              <a:gd name="connsiteY5-68" fmla="*/ 3008782 h 3008782"/>
              <a:gd name="connsiteX6-69" fmla="*/ 0 w 12234672"/>
              <a:gd name="connsiteY6-70" fmla="*/ 594766 h 3008782"/>
              <a:gd name="connsiteX0-71" fmla="*/ 0 w 12234672"/>
              <a:gd name="connsiteY0-72" fmla="*/ 594766 h 3008782"/>
              <a:gd name="connsiteX1-73" fmla="*/ 4151376 w 12234672"/>
              <a:gd name="connsiteY1-74" fmla="*/ 1682902 h 3008782"/>
              <a:gd name="connsiteX2-75" fmla="*/ 10049256 w 12234672"/>
              <a:gd name="connsiteY2-76" fmla="*/ 406 h 3008782"/>
              <a:gd name="connsiteX3-77" fmla="*/ 12225528 w 12234672"/>
              <a:gd name="connsiteY3-78" fmla="*/ 393598 h 3008782"/>
              <a:gd name="connsiteX4-79" fmla="*/ 12234672 w 12234672"/>
              <a:gd name="connsiteY4-80" fmla="*/ 3008782 h 3008782"/>
              <a:gd name="connsiteX5-81" fmla="*/ 18288 w 12234672"/>
              <a:gd name="connsiteY5-82" fmla="*/ 3008782 h 3008782"/>
              <a:gd name="connsiteX6-83" fmla="*/ 0 w 12234672"/>
              <a:gd name="connsiteY6-84" fmla="*/ 594766 h 3008782"/>
              <a:gd name="connsiteX0-85" fmla="*/ 0 w 12234672"/>
              <a:gd name="connsiteY0-86" fmla="*/ 594766 h 3008782"/>
              <a:gd name="connsiteX1-87" fmla="*/ 4151376 w 12234672"/>
              <a:gd name="connsiteY1-88" fmla="*/ 1682902 h 3008782"/>
              <a:gd name="connsiteX2-89" fmla="*/ 10049256 w 12234672"/>
              <a:gd name="connsiteY2-90" fmla="*/ 406 h 3008782"/>
              <a:gd name="connsiteX3-91" fmla="*/ 12225528 w 12234672"/>
              <a:gd name="connsiteY3-92" fmla="*/ 393598 h 3008782"/>
              <a:gd name="connsiteX4-93" fmla="*/ 12234672 w 12234672"/>
              <a:gd name="connsiteY4-94" fmla="*/ 3008782 h 3008782"/>
              <a:gd name="connsiteX5-95" fmla="*/ 18288 w 12234672"/>
              <a:gd name="connsiteY5-96" fmla="*/ 3008782 h 3008782"/>
              <a:gd name="connsiteX6-97" fmla="*/ 0 w 12234672"/>
              <a:gd name="connsiteY6-98" fmla="*/ 594766 h 3008782"/>
              <a:gd name="connsiteX0-99" fmla="*/ 18288 w 12216384"/>
              <a:gd name="connsiteY0-100" fmla="*/ 585641 h 3008801"/>
              <a:gd name="connsiteX1-101" fmla="*/ 4133088 w 12216384"/>
              <a:gd name="connsiteY1-102" fmla="*/ 1682921 h 3008801"/>
              <a:gd name="connsiteX2-103" fmla="*/ 10030968 w 12216384"/>
              <a:gd name="connsiteY2-104" fmla="*/ 425 h 3008801"/>
              <a:gd name="connsiteX3-105" fmla="*/ 12207240 w 12216384"/>
              <a:gd name="connsiteY3-106" fmla="*/ 393617 h 3008801"/>
              <a:gd name="connsiteX4-107" fmla="*/ 12216384 w 12216384"/>
              <a:gd name="connsiteY4-108" fmla="*/ 3008801 h 3008801"/>
              <a:gd name="connsiteX5-109" fmla="*/ 0 w 12216384"/>
              <a:gd name="connsiteY5-110" fmla="*/ 3008801 h 3008801"/>
              <a:gd name="connsiteX6-111" fmla="*/ 18288 w 12216384"/>
              <a:gd name="connsiteY6-112" fmla="*/ 585641 h 3008801"/>
              <a:gd name="connsiteX0-113" fmla="*/ 18288 w 12216384"/>
              <a:gd name="connsiteY0-114" fmla="*/ 585610 h 3008770"/>
              <a:gd name="connsiteX1-115" fmla="*/ 4133088 w 12216384"/>
              <a:gd name="connsiteY1-116" fmla="*/ 1682890 h 3008770"/>
              <a:gd name="connsiteX2-117" fmla="*/ 10030968 w 12216384"/>
              <a:gd name="connsiteY2-118" fmla="*/ 394 h 3008770"/>
              <a:gd name="connsiteX3-119" fmla="*/ 12207240 w 12216384"/>
              <a:gd name="connsiteY3-120" fmla="*/ 393586 h 3008770"/>
              <a:gd name="connsiteX4-121" fmla="*/ 12216384 w 12216384"/>
              <a:gd name="connsiteY4-122" fmla="*/ 3008770 h 3008770"/>
              <a:gd name="connsiteX5-123" fmla="*/ 0 w 12216384"/>
              <a:gd name="connsiteY5-124" fmla="*/ 3008770 h 3008770"/>
              <a:gd name="connsiteX6-125" fmla="*/ 18288 w 12216384"/>
              <a:gd name="connsiteY6-126" fmla="*/ 585610 h 3008770"/>
              <a:gd name="connsiteX0-127" fmla="*/ 18288 w 12216384"/>
              <a:gd name="connsiteY0-128" fmla="*/ 585610 h 3008770"/>
              <a:gd name="connsiteX1-129" fmla="*/ 4133088 w 12216384"/>
              <a:gd name="connsiteY1-130" fmla="*/ 1682890 h 3008770"/>
              <a:gd name="connsiteX2-131" fmla="*/ 10030968 w 12216384"/>
              <a:gd name="connsiteY2-132" fmla="*/ 394 h 3008770"/>
              <a:gd name="connsiteX3-133" fmla="*/ 12207240 w 12216384"/>
              <a:gd name="connsiteY3-134" fmla="*/ 393586 h 3008770"/>
              <a:gd name="connsiteX4-135" fmla="*/ 12216384 w 12216384"/>
              <a:gd name="connsiteY4-136" fmla="*/ 3008770 h 3008770"/>
              <a:gd name="connsiteX5-137" fmla="*/ 0 w 12216384"/>
              <a:gd name="connsiteY5-138" fmla="*/ 3008770 h 3008770"/>
              <a:gd name="connsiteX6-139" fmla="*/ 18288 w 12216384"/>
              <a:gd name="connsiteY6-140" fmla="*/ 585610 h 3008770"/>
              <a:gd name="connsiteX0-141" fmla="*/ 18288 w 12216384"/>
              <a:gd name="connsiteY0-142" fmla="*/ 585625 h 3008785"/>
              <a:gd name="connsiteX1-143" fmla="*/ 4133088 w 12216384"/>
              <a:gd name="connsiteY1-144" fmla="*/ 1682905 h 3008785"/>
              <a:gd name="connsiteX2-145" fmla="*/ 10030968 w 12216384"/>
              <a:gd name="connsiteY2-146" fmla="*/ 409 h 3008785"/>
              <a:gd name="connsiteX3-147" fmla="*/ 12207240 w 12216384"/>
              <a:gd name="connsiteY3-148" fmla="*/ 393601 h 3008785"/>
              <a:gd name="connsiteX4-149" fmla="*/ 12216384 w 12216384"/>
              <a:gd name="connsiteY4-150" fmla="*/ 3008785 h 3008785"/>
              <a:gd name="connsiteX5-151" fmla="*/ 0 w 12216384"/>
              <a:gd name="connsiteY5-152" fmla="*/ 3008785 h 3008785"/>
              <a:gd name="connsiteX6-153" fmla="*/ 18288 w 12216384"/>
              <a:gd name="connsiteY6-154" fmla="*/ 585625 h 3008785"/>
              <a:gd name="connsiteX0-155" fmla="*/ 18288 w 12216384"/>
              <a:gd name="connsiteY0-156" fmla="*/ 585350 h 3008510"/>
              <a:gd name="connsiteX1-157" fmla="*/ 4133088 w 12216384"/>
              <a:gd name="connsiteY1-158" fmla="*/ 1682630 h 3008510"/>
              <a:gd name="connsiteX2-159" fmla="*/ 10030968 w 12216384"/>
              <a:gd name="connsiteY2-160" fmla="*/ 134 h 3008510"/>
              <a:gd name="connsiteX3-161" fmla="*/ 12207240 w 12216384"/>
              <a:gd name="connsiteY3-162" fmla="*/ 393326 h 3008510"/>
              <a:gd name="connsiteX4-163" fmla="*/ 12216384 w 12216384"/>
              <a:gd name="connsiteY4-164" fmla="*/ 3008510 h 3008510"/>
              <a:gd name="connsiteX5-165" fmla="*/ 0 w 12216384"/>
              <a:gd name="connsiteY5-166" fmla="*/ 3008510 h 3008510"/>
              <a:gd name="connsiteX6-167" fmla="*/ 18288 w 12216384"/>
              <a:gd name="connsiteY6-168" fmla="*/ 585350 h 3008510"/>
              <a:gd name="connsiteX0-169" fmla="*/ 18288 w 12225528"/>
              <a:gd name="connsiteY0-170" fmla="*/ 647422 h 3070582"/>
              <a:gd name="connsiteX1-171" fmla="*/ 4133088 w 12225528"/>
              <a:gd name="connsiteY1-172" fmla="*/ 1744702 h 3070582"/>
              <a:gd name="connsiteX2-173" fmla="*/ 10030968 w 12225528"/>
              <a:gd name="connsiteY2-174" fmla="*/ 62206 h 3070582"/>
              <a:gd name="connsiteX3-175" fmla="*/ 12225528 w 12225528"/>
              <a:gd name="connsiteY3-176" fmla="*/ 444377 h 3070582"/>
              <a:gd name="connsiteX4-177" fmla="*/ 12216384 w 12225528"/>
              <a:gd name="connsiteY4-178" fmla="*/ 3070582 h 3070582"/>
              <a:gd name="connsiteX5-179" fmla="*/ 0 w 12225528"/>
              <a:gd name="connsiteY5-180" fmla="*/ 3070582 h 3070582"/>
              <a:gd name="connsiteX6-181" fmla="*/ 18288 w 12225528"/>
              <a:gd name="connsiteY6-182" fmla="*/ 647422 h 3070582"/>
              <a:gd name="connsiteX0-183" fmla="*/ 18288 w 12225528"/>
              <a:gd name="connsiteY0-184" fmla="*/ 595140 h 3018300"/>
              <a:gd name="connsiteX1-185" fmla="*/ 4133088 w 12225528"/>
              <a:gd name="connsiteY1-186" fmla="*/ 1692420 h 3018300"/>
              <a:gd name="connsiteX2-187" fmla="*/ 7543800 w 12225528"/>
              <a:gd name="connsiteY2-188" fmla="*/ 770182 h 3018300"/>
              <a:gd name="connsiteX3-189" fmla="*/ 10030968 w 12225528"/>
              <a:gd name="connsiteY3-190" fmla="*/ 9924 h 3018300"/>
              <a:gd name="connsiteX4-191" fmla="*/ 12225528 w 12225528"/>
              <a:gd name="connsiteY4-192" fmla="*/ 392095 h 3018300"/>
              <a:gd name="connsiteX5-193" fmla="*/ 12216384 w 12225528"/>
              <a:gd name="connsiteY5-194" fmla="*/ 3018300 h 3018300"/>
              <a:gd name="connsiteX6-195" fmla="*/ 0 w 12225528"/>
              <a:gd name="connsiteY6-196" fmla="*/ 3018300 h 3018300"/>
              <a:gd name="connsiteX7" fmla="*/ 18288 w 12225528"/>
              <a:gd name="connsiteY7" fmla="*/ 595140 h 3018300"/>
              <a:gd name="connsiteX0-197" fmla="*/ 18288 w 12225528"/>
              <a:gd name="connsiteY0-198" fmla="*/ 595140 h 3018300"/>
              <a:gd name="connsiteX1-199" fmla="*/ 4133088 w 12225528"/>
              <a:gd name="connsiteY1-200" fmla="*/ 1692420 h 3018300"/>
              <a:gd name="connsiteX2-201" fmla="*/ 7543800 w 12225528"/>
              <a:gd name="connsiteY2-202" fmla="*/ 770182 h 3018300"/>
              <a:gd name="connsiteX3-203" fmla="*/ 10030968 w 12225528"/>
              <a:gd name="connsiteY3-204" fmla="*/ 9924 h 3018300"/>
              <a:gd name="connsiteX4-205" fmla="*/ 12225528 w 12225528"/>
              <a:gd name="connsiteY4-206" fmla="*/ 392095 h 3018300"/>
              <a:gd name="connsiteX5-207" fmla="*/ 12216384 w 12225528"/>
              <a:gd name="connsiteY5-208" fmla="*/ 3018300 h 3018300"/>
              <a:gd name="connsiteX6-209" fmla="*/ 0 w 12225528"/>
              <a:gd name="connsiteY6-210" fmla="*/ 3018300 h 3018300"/>
              <a:gd name="connsiteX7-211" fmla="*/ 18288 w 12225528"/>
              <a:gd name="connsiteY7-212" fmla="*/ 595140 h 3018300"/>
              <a:gd name="connsiteX0-213" fmla="*/ 18288 w 12225528"/>
              <a:gd name="connsiteY0-214" fmla="*/ 595140 h 3018300"/>
              <a:gd name="connsiteX1-215" fmla="*/ 4133088 w 12225528"/>
              <a:gd name="connsiteY1-216" fmla="*/ 1692420 h 3018300"/>
              <a:gd name="connsiteX2-217" fmla="*/ 7543800 w 12225528"/>
              <a:gd name="connsiteY2-218" fmla="*/ 770182 h 3018300"/>
              <a:gd name="connsiteX3-219" fmla="*/ 10030968 w 12225528"/>
              <a:gd name="connsiteY3-220" fmla="*/ 9924 h 3018300"/>
              <a:gd name="connsiteX4-221" fmla="*/ 12225528 w 12225528"/>
              <a:gd name="connsiteY4-222" fmla="*/ 392095 h 3018300"/>
              <a:gd name="connsiteX5-223" fmla="*/ 12216384 w 12225528"/>
              <a:gd name="connsiteY5-224" fmla="*/ 3018300 h 3018300"/>
              <a:gd name="connsiteX6-225" fmla="*/ 0 w 12225528"/>
              <a:gd name="connsiteY6-226" fmla="*/ 3018300 h 3018300"/>
              <a:gd name="connsiteX7-227" fmla="*/ 18288 w 12225528"/>
              <a:gd name="connsiteY7-228" fmla="*/ 595140 h 3018300"/>
              <a:gd name="connsiteX0-229" fmla="*/ 18288 w 12225528"/>
              <a:gd name="connsiteY0-230" fmla="*/ 595140 h 3018300"/>
              <a:gd name="connsiteX1-231" fmla="*/ 2596896 w 12225528"/>
              <a:gd name="connsiteY1-232" fmla="*/ 1122828 h 3018300"/>
              <a:gd name="connsiteX2-233" fmla="*/ 4133088 w 12225528"/>
              <a:gd name="connsiteY2-234" fmla="*/ 1692420 h 3018300"/>
              <a:gd name="connsiteX3-235" fmla="*/ 7543800 w 12225528"/>
              <a:gd name="connsiteY3-236" fmla="*/ 770182 h 3018300"/>
              <a:gd name="connsiteX4-237" fmla="*/ 10030968 w 12225528"/>
              <a:gd name="connsiteY4-238" fmla="*/ 9924 h 3018300"/>
              <a:gd name="connsiteX5-239" fmla="*/ 12225528 w 12225528"/>
              <a:gd name="connsiteY5-240" fmla="*/ 392095 h 3018300"/>
              <a:gd name="connsiteX6-241" fmla="*/ 12216384 w 12225528"/>
              <a:gd name="connsiteY6-242" fmla="*/ 3018300 h 3018300"/>
              <a:gd name="connsiteX7-243" fmla="*/ 0 w 12225528"/>
              <a:gd name="connsiteY7-244" fmla="*/ 3018300 h 3018300"/>
              <a:gd name="connsiteX8" fmla="*/ 18288 w 12225528"/>
              <a:gd name="connsiteY8" fmla="*/ 595140 h 3018300"/>
              <a:gd name="connsiteX0-245" fmla="*/ 18288 w 12225528"/>
              <a:gd name="connsiteY0-246" fmla="*/ 595140 h 3018300"/>
              <a:gd name="connsiteX1-247" fmla="*/ 2596896 w 12225528"/>
              <a:gd name="connsiteY1-248" fmla="*/ 1122828 h 3018300"/>
              <a:gd name="connsiteX2-249" fmla="*/ 4133088 w 12225528"/>
              <a:gd name="connsiteY2-250" fmla="*/ 1692420 h 3018300"/>
              <a:gd name="connsiteX3-251" fmla="*/ 7543800 w 12225528"/>
              <a:gd name="connsiteY3-252" fmla="*/ 770182 h 3018300"/>
              <a:gd name="connsiteX4-253" fmla="*/ 10030968 w 12225528"/>
              <a:gd name="connsiteY4-254" fmla="*/ 9924 h 3018300"/>
              <a:gd name="connsiteX5-255" fmla="*/ 12225528 w 12225528"/>
              <a:gd name="connsiteY5-256" fmla="*/ 392095 h 3018300"/>
              <a:gd name="connsiteX6-257" fmla="*/ 12216384 w 12225528"/>
              <a:gd name="connsiteY6-258" fmla="*/ 3018300 h 3018300"/>
              <a:gd name="connsiteX7-259" fmla="*/ 0 w 12225528"/>
              <a:gd name="connsiteY7-260" fmla="*/ 3018300 h 3018300"/>
              <a:gd name="connsiteX8-261" fmla="*/ 18288 w 12225528"/>
              <a:gd name="connsiteY8-262" fmla="*/ 595140 h 3018300"/>
              <a:gd name="connsiteX0-263" fmla="*/ 18288 w 12225528"/>
              <a:gd name="connsiteY0-264" fmla="*/ 595140 h 3018300"/>
              <a:gd name="connsiteX1-265" fmla="*/ 2596896 w 12225528"/>
              <a:gd name="connsiteY1-266" fmla="*/ 1122828 h 3018300"/>
              <a:gd name="connsiteX2-267" fmla="*/ 4133088 w 12225528"/>
              <a:gd name="connsiteY2-268" fmla="*/ 1692420 h 3018300"/>
              <a:gd name="connsiteX3-269" fmla="*/ 7543800 w 12225528"/>
              <a:gd name="connsiteY3-270" fmla="*/ 770182 h 3018300"/>
              <a:gd name="connsiteX4-271" fmla="*/ 10030968 w 12225528"/>
              <a:gd name="connsiteY4-272" fmla="*/ 9924 h 3018300"/>
              <a:gd name="connsiteX5-273" fmla="*/ 12225528 w 12225528"/>
              <a:gd name="connsiteY5-274" fmla="*/ 392095 h 3018300"/>
              <a:gd name="connsiteX6-275" fmla="*/ 12216384 w 12225528"/>
              <a:gd name="connsiteY6-276" fmla="*/ 3018300 h 3018300"/>
              <a:gd name="connsiteX7-277" fmla="*/ 0 w 12225528"/>
              <a:gd name="connsiteY7-278" fmla="*/ 3018300 h 3018300"/>
              <a:gd name="connsiteX8-279" fmla="*/ 18288 w 12225528"/>
              <a:gd name="connsiteY8-280" fmla="*/ 595140 h 3018300"/>
              <a:gd name="connsiteX0-281" fmla="*/ 18288 w 12225528"/>
              <a:gd name="connsiteY0-282" fmla="*/ 595140 h 3018300"/>
              <a:gd name="connsiteX1-283" fmla="*/ 4133088 w 12225528"/>
              <a:gd name="connsiteY1-284" fmla="*/ 1692420 h 3018300"/>
              <a:gd name="connsiteX2-285" fmla="*/ 7543800 w 12225528"/>
              <a:gd name="connsiteY2-286" fmla="*/ 770182 h 3018300"/>
              <a:gd name="connsiteX3-287" fmla="*/ 10030968 w 12225528"/>
              <a:gd name="connsiteY3-288" fmla="*/ 9924 h 3018300"/>
              <a:gd name="connsiteX4-289" fmla="*/ 12225528 w 12225528"/>
              <a:gd name="connsiteY4-290" fmla="*/ 392095 h 3018300"/>
              <a:gd name="connsiteX5-291" fmla="*/ 12216384 w 12225528"/>
              <a:gd name="connsiteY5-292" fmla="*/ 3018300 h 3018300"/>
              <a:gd name="connsiteX6-293" fmla="*/ 0 w 12225528"/>
              <a:gd name="connsiteY6-294" fmla="*/ 3018300 h 3018300"/>
              <a:gd name="connsiteX7-295" fmla="*/ 18288 w 12225528"/>
              <a:gd name="connsiteY7-296" fmla="*/ 595140 h 3018300"/>
              <a:gd name="connsiteX0-297" fmla="*/ 18288 w 12225528"/>
              <a:gd name="connsiteY0-298" fmla="*/ 595140 h 3018300"/>
              <a:gd name="connsiteX1-299" fmla="*/ 4133088 w 12225528"/>
              <a:gd name="connsiteY1-300" fmla="*/ 1692420 h 3018300"/>
              <a:gd name="connsiteX2-301" fmla="*/ 7543800 w 12225528"/>
              <a:gd name="connsiteY2-302" fmla="*/ 770182 h 3018300"/>
              <a:gd name="connsiteX3-303" fmla="*/ 10030968 w 12225528"/>
              <a:gd name="connsiteY3-304" fmla="*/ 9924 h 3018300"/>
              <a:gd name="connsiteX4-305" fmla="*/ 12225528 w 12225528"/>
              <a:gd name="connsiteY4-306" fmla="*/ 392095 h 3018300"/>
              <a:gd name="connsiteX5-307" fmla="*/ 12216384 w 12225528"/>
              <a:gd name="connsiteY5-308" fmla="*/ 3018300 h 3018300"/>
              <a:gd name="connsiteX6-309" fmla="*/ 0 w 12225528"/>
              <a:gd name="connsiteY6-310" fmla="*/ 3018300 h 3018300"/>
              <a:gd name="connsiteX7-311" fmla="*/ 18288 w 12225528"/>
              <a:gd name="connsiteY7-312" fmla="*/ 595140 h 3018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11" y="connsiteY7-212"/>
              </a:cxn>
            </a:cxnLst>
            <a:rect l="l" t="t" r="r" b="b"/>
            <a:pathLst>
              <a:path w="12225528" h="3018300">
                <a:moveTo>
                  <a:pt x="18288" y="595140"/>
                </a:moveTo>
                <a:cubicBezTo>
                  <a:pt x="2215896" y="440281"/>
                  <a:pt x="2878836" y="1663246"/>
                  <a:pt x="4133088" y="1692420"/>
                </a:cubicBezTo>
                <a:cubicBezTo>
                  <a:pt x="5387340" y="1721594"/>
                  <a:pt x="6313932" y="1359163"/>
                  <a:pt x="7543800" y="770182"/>
                </a:cubicBezTo>
                <a:cubicBezTo>
                  <a:pt x="8947404" y="313443"/>
                  <a:pt x="9250680" y="72938"/>
                  <a:pt x="10030968" y="9924"/>
                </a:cubicBezTo>
                <a:cubicBezTo>
                  <a:pt x="10811256" y="-53090"/>
                  <a:pt x="11792712" y="197023"/>
                  <a:pt x="12225528" y="392095"/>
                </a:cubicBezTo>
                <a:lnTo>
                  <a:pt x="12216384" y="3018300"/>
                </a:lnTo>
                <a:lnTo>
                  <a:pt x="0" y="3018300"/>
                </a:lnTo>
                <a:lnTo>
                  <a:pt x="18288" y="59514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任意多边形 7"/>
          <p:cNvSpPr/>
          <p:nvPr/>
        </p:nvSpPr>
        <p:spPr>
          <a:xfrm>
            <a:off x="-27432" y="5043694"/>
            <a:ext cx="12234672" cy="1832594"/>
          </a:xfrm>
          <a:custGeom>
            <a:avLst/>
            <a:gdLst>
              <a:gd name="connsiteX0" fmla="*/ 0 w 12234672"/>
              <a:gd name="connsiteY0" fmla="*/ 2496312 h 2496312"/>
              <a:gd name="connsiteX1" fmla="*/ 0 w 12234672"/>
              <a:gd name="connsiteY1" fmla="*/ 2496312 h 2496312"/>
              <a:gd name="connsiteX2" fmla="*/ 219456 w 12234672"/>
              <a:gd name="connsiteY2" fmla="*/ 2459736 h 2496312"/>
              <a:gd name="connsiteX3" fmla="*/ 12234672 w 12234672"/>
              <a:gd name="connsiteY3" fmla="*/ 2478024 h 2496312"/>
              <a:gd name="connsiteX4" fmla="*/ 12225528 w 12234672"/>
              <a:gd name="connsiteY4" fmla="*/ 1197864 h 2496312"/>
              <a:gd name="connsiteX5" fmla="*/ 10314432 w 12234672"/>
              <a:gd name="connsiteY5" fmla="*/ 1664208 h 2496312"/>
              <a:gd name="connsiteX6" fmla="*/ 4151376 w 12234672"/>
              <a:gd name="connsiteY6" fmla="*/ 0 h 2496312"/>
              <a:gd name="connsiteX7" fmla="*/ 713232 w 12234672"/>
              <a:gd name="connsiteY7" fmla="*/ 1106424 h 2496312"/>
              <a:gd name="connsiteX8" fmla="*/ 36576 w 12234672"/>
              <a:gd name="connsiteY8" fmla="*/ 1078992 h 2496312"/>
              <a:gd name="connsiteX9" fmla="*/ 0 w 12234672"/>
              <a:gd name="connsiteY9" fmla="*/ 2496312 h 2496312"/>
              <a:gd name="connsiteX0-1" fmla="*/ 0 w 12234672"/>
              <a:gd name="connsiteY0-2" fmla="*/ 2496312 h 2496312"/>
              <a:gd name="connsiteX1-3" fmla="*/ 0 w 12234672"/>
              <a:gd name="connsiteY1-4" fmla="*/ 2496312 h 2496312"/>
              <a:gd name="connsiteX2-5" fmla="*/ 219456 w 12234672"/>
              <a:gd name="connsiteY2-6" fmla="*/ 2459736 h 2496312"/>
              <a:gd name="connsiteX3-7" fmla="*/ 12234672 w 12234672"/>
              <a:gd name="connsiteY3-8" fmla="*/ 2478024 h 2496312"/>
              <a:gd name="connsiteX4-9" fmla="*/ 12225528 w 12234672"/>
              <a:gd name="connsiteY4-10" fmla="*/ 1197864 h 2496312"/>
              <a:gd name="connsiteX5-11" fmla="*/ 10314432 w 12234672"/>
              <a:gd name="connsiteY5-12" fmla="*/ 1664208 h 2496312"/>
              <a:gd name="connsiteX6-13" fmla="*/ 4151376 w 12234672"/>
              <a:gd name="connsiteY6-14" fmla="*/ 0 h 2496312"/>
              <a:gd name="connsiteX7-15" fmla="*/ 713232 w 12234672"/>
              <a:gd name="connsiteY7-16" fmla="*/ 1106424 h 2496312"/>
              <a:gd name="connsiteX8-17" fmla="*/ 36576 w 12234672"/>
              <a:gd name="connsiteY8-18" fmla="*/ 1078992 h 2496312"/>
              <a:gd name="connsiteX9-19" fmla="*/ 0 w 12234672"/>
              <a:gd name="connsiteY9-20" fmla="*/ 2496312 h 2496312"/>
              <a:gd name="connsiteX0-21" fmla="*/ 0 w 12234672"/>
              <a:gd name="connsiteY0-22" fmla="*/ 2496312 h 2496312"/>
              <a:gd name="connsiteX1-23" fmla="*/ 0 w 12234672"/>
              <a:gd name="connsiteY1-24" fmla="*/ 2496312 h 2496312"/>
              <a:gd name="connsiteX2-25" fmla="*/ 219456 w 12234672"/>
              <a:gd name="connsiteY2-26" fmla="*/ 2459736 h 2496312"/>
              <a:gd name="connsiteX3-27" fmla="*/ 12234672 w 12234672"/>
              <a:gd name="connsiteY3-28" fmla="*/ 2478024 h 2496312"/>
              <a:gd name="connsiteX4-29" fmla="*/ 12225528 w 12234672"/>
              <a:gd name="connsiteY4-30" fmla="*/ 1197864 h 2496312"/>
              <a:gd name="connsiteX5-31" fmla="*/ 10314432 w 12234672"/>
              <a:gd name="connsiteY5-32" fmla="*/ 1664208 h 2496312"/>
              <a:gd name="connsiteX6-33" fmla="*/ 4151376 w 12234672"/>
              <a:gd name="connsiteY6-34" fmla="*/ 0 h 2496312"/>
              <a:gd name="connsiteX7-35" fmla="*/ 713232 w 12234672"/>
              <a:gd name="connsiteY7-36" fmla="*/ 1106424 h 2496312"/>
              <a:gd name="connsiteX8-37" fmla="*/ 36576 w 12234672"/>
              <a:gd name="connsiteY8-38" fmla="*/ 1078992 h 2496312"/>
              <a:gd name="connsiteX9-39" fmla="*/ 0 w 12234672"/>
              <a:gd name="connsiteY9-40" fmla="*/ 2496312 h 2496312"/>
              <a:gd name="connsiteX0-41" fmla="*/ 0 w 12234672"/>
              <a:gd name="connsiteY0-42" fmla="*/ 2545178 h 2545178"/>
              <a:gd name="connsiteX1-43" fmla="*/ 0 w 12234672"/>
              <a:gd name="connsiteY1-44" fmla="*/ 2545178 h 2545178"/>
              <a:gd name="connsiteX2-45" fmla="*/ 219456 w 12234672"/>
              <a:gd name="connsiteY2-46" fmla="*/ 2508602 h 2545178"/>
              <a:gd name="connsiteX3-47" fmla="*/ 12234672 w 12234672"/>
              <a:gd name="connsiteY3-48" fmla="*/ 2526890 h 2545178"/>
              <a:gd name="connsiteX4-49" fmla="*/ 12225528 w 12234672"/>
              <a:gd name="connsiteY4-50" fmla="*/ 1246730 h 2545178"/>
              <a:gd name="connsiteX5-51" fmla="*/ 10314432 w 12234672"/>
              <a:gd name="connsiteY5-52" fmla="*/ 1713074 h 2545178"/>
              <a:gd name="connsiteX6-53" fmla="*/ 4151376 w 12234672"/>
              <a:gd name="connsiteY6-54" fmla="*/ 48866 h 2545178"/>
              <a:gd name="connsiteX7-55" fmla="*/ 713232 w 12234672"/>
              <a:gd name="connsiteY7-56" fmla="*/ 1155290 h 2545178"/>
              <a:gd name="connsiteX8-57" fmla="*/ 36576 w 12234672"/>
              <a:gd name="connsiteY8-58" fmla="*/ 1127858 h 2545178"/>
              <a:gd name="connsiteX9-59" fmla="*/ 0 w 12234672"/>
              <a:gd name="connsiteY9-60" fmla="*/ 2545178 h 2545178"/>
              <a:gd name="connsiteX0-61" fmla="*/ 0 w 12234672"/>
              <a:gd name="connsiteY0-62" fmla="*/ 2545178 h 2545178"/>
              <a:gd name="connsiteX1-63" fmla="*/ 0 w 12234672"/>
              <a:gd name="connsiteY1-64" fmla="*/ 2545178 h 2545178"/>
              <a:gd name="connsiteX2-65" fmla="*/ 219456 w 12234672"/>
              <a:gd name="connsiteY2-66" fmla="*/ 2508602 h 2545178"/>
              <a:gd name="connsiteX3-67" fmla="*/ 12234672 w 12234672"/>
              <a:gd name="connsiteY3-68" fmla="*/ 2526890 h 2545178"/>
              <a:gd name="connsiteX4-69" fmla="*/ 12225528 w 12234672"/>
              <a:gd name="connsiteY4-70" fmla="*/ 1246730 h 2545178"/>
              <a:gd name="connsiteX5-71" fmla="*/ 10314432 w 12234672"/>
              <a:gd name="connsiteY5-72" fmla="*/ 1713074 h 2545178"/>
              <a:gd name="connsiteX6-73" fmla="*/ 4151376 w 12234672"/>
              <a:gd name="connsiteY6-74" fmla="*/ 48866 h 2545178"/>
              <a:gd name="connsiteX7-75" fmla="*/ 713232 w 12234672"/>
              <a:gd name="connsiteY7-76" fmla="*/ 1155290 h 2545178"/>
              <a:gd name="connsiteX8-77" fmla="*/ 18288 w 12234672"/>
              <a:gd name="connsiteY8-78" fmla="*/ 1127858 h 2545178"/>
              <a:gd name="connsiteX9-79" fmla="*/ 0 w 12234672"/>
              <a:gd name="connsiteY9-80" fmla="*/ 2545178 h 2545178"/>
              <a:gd name="connsiteX0-81" fmla="*/ 0 w 12234672"/>
              <a:gd name="connsiteY0-82" fmla="*/ 2545178 h 2545178"/>
              <a:gd name="connsiteX1-83" fmla="*/ 0 w 12234672"/>
              <a:gd name="connsiteY1-84" fmla="*/ 2545178 h 2545178"/>
              <a:gd name="connsiteX2-85" fmla="*/ 219456 w 12234672"/>
              <a:gd name="connsiteY2-86" fmla="*/ 2508602 h 2545178"/>
              <a:gd name="connsiteX3-87" fmla="*/ 12234672 w 12234672"/>
              <a:gd name="connsiteY3-88" fmla="*/ 2526890 h 2545178"/>
              <a:gd name="connsiteX4-89" fmla="*/ 12225528 w 12234672"/>
              <a:gd name="connsiteY4-90" fmla="*/ 1246730 h 2545178"/>
              <a:gd name="connsiteX5-91" fmla="*/ 10314432 w 12234672"/>
              <a:gd name="connsiteY5-92" fmla="*/ 1713074 h 2545178"/>
              <a:gd name="connsiteX6-93" fmla="*/ 4151376 w 12234672"/>
              <a:gd name="connsiteY6-94" fmla="*/ 48866 h 2545178"/>
              <a:gd name="connsiteX7-95" fmla="*/ 18288 w 12234672"/>
              <a:gd name="connsiteY7-96" fmla="*/ 1127858 h 2545178"/>
              <a:gd name="connsiteX8-97" fmla="*/ 0 w 12234672"/>
              <a:gd name="connsiteY8-98" fmla="*/ 2545178 h 2545178"/>
              <a:gd name="connsiteX0-99" fmla="*/ 0 w 12234672"/>
              <a:gd name="connsiteY0-100" fmla="*/ 2508445 h 2508445"/>
              <a:gd name="connsiteX1-101" fmla="*/ 0 w 12234672"/>
              <a:gd name="connsiteY1-102" fmla="*/ 2508445 h 2508445"/>
              <a:gd name="connsiteX2-103" fmla="*/ 219456 w 12234672"/>
              <a:gd name="connsiteY2-104" fmla="*/ 2471869 h 2508445"/>
              <a:gd name="connsiteX3-105" fmla="*/ 12234672 w 12234672"/>
              <a:gd name="connsiteY3-106" fmla="*/ 2490157 h 2508445"/>
              <a:gd name="connsiteX4-107" fmla="*/ 12225528 w 12234672"/>
              <a:gd name="connsiteY4-108" fmla="*/ 1209997 h 2508445"/>
              <a:gd name="connsiteX5-109" fmla="*/ 10314432 w 12234672"/>
              <a:gd name="connsiteY5-110" fmla="*/ 1676341 h 2508445"/>
              <a:gd name="connsiteX6-111" fmla="*/ 4151376 w 12234672"/>
              <a:gd name="connsiteY6-112" fmla="*/ 12133 h 2508445"/>
              <a:gd name="connsiteX7-113" fmla="*/ 1536192 w 12234672"/>
              <a:gd name="connsiteY7-114" fmla="*/ 953965 h 2508445"/>
              <a:gd name="connsiteX8-115" fmla="*/ 18288 w 12234672"/>
              <a:gd name="connsiteY8-116" fmla="*/ 1091125 h 2508445"/>
              <a:gd name="connsiteX9-117" fmla="*/ 0 w 12234672"/>
              <a:gd name="connsiteY9-118" fmla="*/ 2508445 h 2508445"/>
              <a:gd name="connsiteX0-119" fmla="*/ 0 w 12234672"/>
              <a:gd name="connsiteY0-120" fmla="*/ 2510101 h 2510101"/>
              <a:gd name="connsiteX1-121" fmla="*/ 0 w 12234672"/>
              <a:gd name="connsiteY1-122" fmla="*/ 2510101 h 2510101"/>
              <a:gd name="connsiteX2-123" fmla="*/ 219456 w 12234672"/>
              <a:gd name="connsiteY2-124" fmla="*/ 2473525 h 2510101"/>
              <a:gd name="connsiteX3-125" fmla="*/ 12234672 w 12234672"/>
              <a:gd name="connsiteY3-126" fmla="*/ 2491813 h 2510101"/>
              <a:gd name="connsiteX4-127" fmla="*/ 12225528 w 12234672"/>
              <a:gd name="connsiteY4-128" fmla="*/ 1211653 h 2510101"/>
              <a:gd name="connsiteX5-129" fmla="*/ 10314432 w 12234672"/>
              <a:gd name="connsiteY5-130" fmla="*/ 1677997 h 2510101"/>
              <a:gd name="connsiteX6-131" fmla="*/ 4151376 w 12234672"/>
              <a:gd name="connsiteY6-132" fmla="*/ 13789 h 2510101"/>
              <a:gd name="connsiteX7-133" fmla="*/ 1554480 w 12234672"/>
              <a:gd name="connsiteY7-134" fmla="*/ 919045 h 2510101"/>
              <a:gd name="connsiteX8-135" fmla="*/ 18288 w 12234672"/>
              <a:gd name="connsiteY8-136" fmla="*/ 1092781 h 2510101"/>
              <a:gd name="connsiteX9-137" fmla="*/ 0 w 12234672"/>
              <a:gd name="connsiteY9-138" fmla="*/ 2510101 h 2510101"/>
              <a:gd name="connsiteX0-139" fmla="*/ 0 w 12234672"/>
              <a:gd name="connsiteY0-140" fmla="*/ 2510101 h 2510101"/>
              <a:gd name="connsiteX1-141" fmla="*/ 0 w 12234672"/>
              <a:gd name="connsiteY1-142" fmla="*/ 2510101 h 2510101"/>
              <a:gd name="connsiteX2-143" fmla="*/ 219456 w 12234672"/>
              <a:gd name="connsiteY2-144" fmla="*/ 2473525 h 2510101"/>
              <a:gd name="connsiteX3-145" fmla="*/ 12234672 w 12234672"/>
              <a:gd name="connsiteY3-146" fmla="*/ 2491813 h 2510101"/>
              <a:gd name="connsiteX4-147" fmla="*/ 12225528 w 12234672"/>
              <a:gd name="connsiteY4-148" fmla="*/ 1211653 h 2510101"/>
              <a:gd name="connsiteX5-149" fmla="*/ 10314432 w 12234672"/>
              <a:gd name="connsiteY5-150" fmla="*/ 1677997 h 2510101"/>
              <a:gd name="connsiteX6-151" fmla="*/ 4151376 w 12234672"/>
              <a:gd name="connsiteY6-152" fmla="*/ 13789 h 2510101"/>
              <a:gd name="connsiteX7-153" fmla="*/ 1554480 w 12234672"/>
              <a:gd name="connsiteY7-154" fmla="*/ 919045 h 2510101"/>
              <a:gd name="connsiteX8-155" fmla="*/ 18288 w 12234672"/>
              <a:gd name="connsiteY8-156" fmla="*/ 1092781 h 2510101"/>
              <a:gd name="connsiteX9-157" fmla="*/ 0 w 12234672"/>
              <a:gd name="connsiteY9-158" fmla="*/ 2510101 h 2510101"/>
              <a:gd name="connsiteX0-159" fmla="*/ 0 w 12234672"/>
              <a:gd name="connsiteY0-160" fmla="*/ 2499820 h 2499820"/>
              <a:gd name="connsiteX1-161" fmla="*/ 0 w 12234672"/>
              <a:gd name="connsiteY1-162" fmla="*/ 2499820 h 2499820"/>
              <a:gd name="connsiteX2-163" fmla="*/ 219456 w 12234672"/>
              <a:gd name="connsiteY2-164" fmla="*/ 2463244 h 2499820"/>
              <a:gd name="connsiteX3-165" fmla="*/ 12234672 w 12234672"/>
              <a:gd name="connsiteY3-166" fmla="*/ 2481532 h 2499820"/>
              <a:gd name="connsiteX4-167" fmla="*/ 12225528 w 12234672"/>
              <a:gd name="connsiteY4-168" fmla="*/ 1201372 h 2499820"/>
              <a:gd name="connsiteX5-169" fmla="*/ 10314432 w 12234672"/>
              <a:gd name="connsiteY5-170" fmla="*/ 1667716 h 2499820"/>
              <a:gd name="connsiteX6-171" fmla="*/ 4151376 w 12234672"/>
              <a:gd name="connsiteY6-172" fmla="*/ 3508 h 2499820"/>
              <a:gd name="connsiteX7-173" fmla="*/ 1554480 w 12234672"/>
              <a:gd name="connsiteY7-174" fmla="*/ 908764 h 2499820"/>
              <a:gd name="connsiteX8-175" fmla="*/ 18288 w 12234672"/>
              <a:gd name="connsiteY8-176" fmla="*/ 1082500 h 2499820"/>
              <a:gd name="connsiteX9-177" fmla="*/ 0 w 12234672"/>
              <a:gd name="connsiteY9-178" fmla="*/ 2499820 h 2499820"/>
              <a:gd name="connsiteX0-179" fmla="*/ 0 w 12234672"/>
              <a:gd name="connsiteY0-180" fmla="*/ 2499820 h 2499820"/>
              <a:gd name="connsiteX1-181" fmla="*/ 0 w 12234672"/>
              <a:gd name="connsiteY1-182" fmla="*/ 2499820 h 2499820"/>
              <a:gd name="connsiteX2-183" fmla="*/ 12234672 w 12234672"/>
              <a:gd name="connsiteY2-184" fmla="*/ 2481532 h 2499820"/>
              <a:gd name="connsiteX3-185" fmla="*/ 12225528 w 12234672"/>
              <a:gd name="connsiteY3-186" fmla="*/ 1201372 h 2499820"/>
              <a:gd name="connsiteX4-187" fmla="*/ 10314432 w 12234672"/>
              <a:gd name="connsiteY4-188" fmla="*/ 1667716 h 2499820"/>
              <a:gd name="connsiteX5-189" fmla="*/ 4151376 w 12234672"/>
              <a:gd name="connsiteY5-190" fmla="*/ 3508 h 2499820"/>
              <a:gd name="connsiteX6-191" fmla="*/ 1554480 w 12234672"/>
              <a:gd name="connsiteY6-192" fmla="*/ 908764 h 2499820"/>
              <a:gd name="connsiteX7-193" fmla="*/ 18288 w 12234672"/>
              <a:gd name="connsiteY7-194" fmla="*/ 1082500 h 2499820"/>
              <a:gd name="connsiteX8-195" fmla="*/ 0 w 12234672"/>
              <a:gd name="connsiteY8-196" fmla="*/ 2499820 h 2499820"/>
              <a:gd name="connsiteX0-197" fmla="*/ 0 w 12234672"/>
              <a:gd name="connsiteY0-198" fmla="*/ 2499820 h 2499820"/>
              <a:gd name="connsiteX1-199" fmla="*/ 0 w 12234672"/>
              <a:gd name="connsiteY1-200" fmla="*/ 2499820 h 2499820"/>
              <a:gd name="connsiteX2-201" fmla="*/ 12234672 w 12234672"/>
              <a:gd name="connsiteY2-202" fmla="*/ 2481532 h 2499820"/>
              <a:gd name="connsiteX3-203" fmla="*/ 12225528 w 12234672"/>
              <a:gd name="connsiteY3-204" fmla="*/ 1201372 h 2499820"/>
              <a:gd name="connsiteX4-205" fmla="*/ 10314432 w 12234672"/>
              <a:gd name="connsiteY4-206" fmla="*/ 1667716 h 2499820"/>
              <a:gd name="connsiteX5-207" fmla="*/ 4151376 w 12234672"/>
              <a:gd name="connsiteY5-208" fmla="*/ 3508 h 2499820"/>
              <a:gd name="connsiteX6-209" fmla="*/ 1554480 w 12234672"/>
              <a:gd name="connsiteY6-210" fmla="*/ 908764 h 2499820"/>
              <a:gd name="connsiteX7-211" fmla="*/ 18288 w 12234672"/>
              <a:gd name="connsiteY7-212" fmla="*/ 1082500 h 2499820"/>
              <a:gd name="connsiteX8-213" fmla="*/ 0 w 12234672"/>
              <a:gd name="connsiteY8-214" fmla="*/ 2499820 h 2499820"/>
              <a:gd name="connsiteX0-215" fmla="*/ 0 w 12234672"/>
              <a:gd name="connsiteY0-216" fmla="*/ 2499820 h 2499820"/>
              <a:gd name="connsiteX1-217" fmla="*/ 0 w 12234672"/>
              <a:gd name="connsiteY1-218" fmla="*/ 2499820 h 2499820"/>
              <a:gd name="connsiteX2-219" fmla="*/ 12234672 w 12234672"/>
              <a:gd name="connsiteY2-220" fmla="*/ 2481532 h 2499820"/>
              <a:gd name="connsiteX3-221" fmla="*/ 12225528 w 12234672"/>
              <a:gd name="connsiteY3-222" fmla="*/ 1201372 h 2499820"/>
              <a:gd name="connsiteX4-223" fmla="*/ 10314432 w 12234672"/>
              <a:gd name="connsiteY4-224" fmla="*/ 1667716 h 2499820"/>
              <a:gd name="connsiteX5-225" fmla="*/ 4151376 w 12234672"/>
              <a:gd name="connsiteY5-226" fmla="*/ 3508 h 2499820"/>
              <a:gd name="connsiteX6-227" fmla="*/ 1554480 w 12234672"/>
              <a:gd name="connsiteY6-228" fmla="*/ 908764 h 2499820"/>
              <a:gd name="connsiteX7-229" fmla="*/ 18288 w 12234672"/>
              <a:gd name="connsiteY7-230" fmla="*/ 1082500 h 2499820"/>
              <a:gd name="connsiteX8-231" fmla="*/ 0 w 12234672"/>
              <a:gd name="connsiteY8-232" fmla="*/ 2499820 h 2499820"/>
              <a:gd name="connsiteX0-233" fmla="*/ 0 w 12234672"/>
              <a:gd name="connsiteY0-234" fmla="*/ 2500305 h 2500305"/>
              <a:gd name="connsiteX1-235" fmla="*/ 0 w 12234672"/>
              <a:gd name="connsiteY1-236" fmla="*/ 2500305 h 2500305"/>
              <a:gd name="connsiteX2-237" fmla="*/ 12234672 w 12234672"/>
              <a:gd name="connsiteY2-238" fmla="*/ 2482017 h 2500305"/>
              <a:gd name="connsiteX3-239" fmla="*/ 12234672 w 12234672"/>
              <a:gd name="connsiteY3-240" fmla="*/ 1192713 h 2500305"/>
              <a:gd name="connsiteX4-241" fmla="*/ 10314432 w 12234672"/>
              <a:gd name="connsiteY4-242" fmla="*/ 1668201 h 2500305"/>
              <a:gd name="connsiteX5-243" fmla="*/ 4151376 w 12234672"/>
              <a:gd name="connsiteY5-244" fmla="*/ 3993 h 2500305"/>
              <a:gd name="connsiteX6-245" fmla="*/ 1554480 w 12234672"/>
              <a:gd name="connsiteY6-246" fmla="*/ 909249 h 2500305"/>
              <a:gd name="connsiteX7-247" fmla="*/ 18288 w 12234672"/>
              <a:gd name="connsiteY7-248" fmla="*/ 1082985 h 2500305"/>
              <a:gd name="connsiteX8-249" fmla="*/ 0 w 12234672"/>
              <a:gd name="connsiteY8-250" fmla="*/ 2500305 h 2500305"/>
              <a:gd name="connsiteX0-251" fmla="*/ 0 w 12234672"/>
              <a:gd name="connsiteY0-252" fmla="*/ 2500305 h 2500305"/>
              <a:gd name="connsiteX1-253" fmla="*/ 0 w 12234672"/>
              <a:gd name="connsiteY1-254" fmla="*/ 2500305 h 2500305"/>
              <a:gd name="connsiteX2-255" fmla="*/ 12234672 w 12234672"/>
              <a:gd name="connsiteY2-256" fmla="*/ 2482017 h 2500305"/>
              <a:gd name="connsiteX3-257" fmla="*/ 12234672 w 12234672"/>
              <a:gd name="connsiteY3-258" fmla="*/ 1192713 h 2500305"/>
              <a:gd name="connsiteX4-259" fmla="*/ 10314432 w 12234672"/>
              <a:gd name="connsiteY4-260" fmla="*/ 1668201 h 2500305"/>
              <a:gd name="connsiteX5-261" fmla="*/ 4151376 w 12234672"/>
              <a:gd name="connsiteY5-262" fmla="*/ 3993 h 2500305"/>
              <a:gd name="connsiteX6-263" fmla="*/ 1554480 w 12234672"/>
              <a:gd name="connsiteY6-264" fmla="*/ 909249 h 2500305"/>
              <a:gd name="connsiteX7-265" fmla="*/ 45720 w 12234672"/>
              <a:gd name="connsiteY7-266" fmla="*/ 1082985 h 2500305"/>
              <a:gd name="connsiteX8-267" fmla="*/ 0 w 12234672"/>
              <a:gd name="connsiteY8-268" fmla="*/ 2500305 h 2500305"/>
              <a:gd name="connsiteX0-269" fmla="*/ 0 w 12234672"/>
              <a:gd name="connsiteY0-270" fmla="*/ 2500305 h 2500305"/>
              <a:gd name="connsiteX1-271" fmla="*/ 0 w 12234672"/>
              <a:gd name="connsiteY1-272" fmla="*/ 2500305 h 2500305"/>
              <a:gd name="connsiteX2-273" fmla="*/ 12234672 w 12234672"/>
              <a:gd name="connsiteY2-274" fmla="*/ 2482017 h 2500305"/>
              <a:gd name="connsiteX3-275" fmla="*/ 12234672 w 12234672"/>
              <a:gd name="connsiteY3-276" fmla="*/ 1192713 h 2500305"/>
              <a:gd name="connsiteX4-277" fmla="*/ 10314432 w 12234672"/>
              <a:gd name="connsiteY4-278" fmla="*/ 1668201 h 2500305"/>
              <a:gd name="connsiteX5-279" fmla="*/ 4151376 w 12234672"/>
              <a:gd name="connsiteY5-280" fmla="*/ 3993 h 2500305"/>
              <a:gd name="connsiteX6-281" fmla="*/ 1554480 w 12234672"/>
              <a:gd name="connsiteY6-282" fmla="*/ 909249 h 2500305"/>
              <a:gd name="connsiteX7-283" fmla="*/ 9144 w 12234672"/>
              <a:gd name="connsiteY7-284" fmla="*/ 1092129 h 2500305"/>
              <a:gd name="connsiteX8-285" fmla="*/ 0 w 12234672"/>
              <a:gd name="connsiteY8-286" fmla="*/ 2500305 h 2500305"/>
              <a:gd name="connsiteX0-287" fmla="*/ 0 w 12234672"/>
              <a:gd name="connsiteY0-288" fmla="*/ 2500524 h 2500524"/>
              <a:gd name="connsiteX1-289" fmla="*/ 0 w 12234672"/>
              <a:gd name="connsiteY1-290" fmla="*/ 2500524 h 2500524"/>
              <a:gd name="connsiteX2-291" fmla="*/ 12234672 w 12234672"/>
              <a:gd name="connsiteY2-292" fmla="*/ 2482236 h 2500524"/>
              <a:gd name="connsiteX3-293" fmla="*/ 12234672 w 12234672"/>
              <a:gd name="connsiteY3-294" fmla="*/ 1192932 h 2500524"/>
              <a:gd name="connsiteX4-295" fmla="*/ 10835640 w 12234672"/>
              <a:gd name="connsiteY4-296" fmla="*/ 1704996 h 2500524"/>
              <a:gd name="connsiteX5-297" fmla="*/ 10314432 w 12234672"/>
              <a:gd name="connsiteY5-298" fmla="*/ 1668420 h 2500524"/>
              <a:gd name="connsiteX6-299" fmla="*/ 4151376 w 12234672"/>
              <a:gd name="connsiteY6-300" fmla="*/ 4212 h 2500524"/>
              <a:gd name="connsiteX7-301" fmla="*/ 1554480 w 12234672"/>
              <a:gd name="connsiteY7-302" fmla="*/ 909468 h 2500524"/>
              <a:gd name="connsiteX8-303" fmla="*/ 9144 w 12234672"/>
              <a:gd name="connsiteY8-304" fmla="*/ 1092348 h 2500524"/>
              <a:gd name="connsiteX9-305" fmla="*/ 0 w 12234672"/>
              <a:gd name="connsiteY9-306" fmla="*/ 2500524 h 2500524"/>
              <a:gd name="connsiteX0-307" fmla="*/ 0 w 12234672"/>
              <a:gd name="connsiteY0-308" fmla="*/ 2496312 h 2496312"/>
              <a:gd name="connsiteX1-309" fmla="*/ 0 w 12234672"/>
              <a:gd name="connsiteY1-310" fmla="*/ 2496312 h 2496312"/>
              <a:gd name="connsiteX2-311" fmla="*/ 12234672 w 12234672"/>
              <a:gd name="connsiteY2-312" fmla="*/ 2478024 h 2496312"/>
              <a:gd name="connsiteX3-313" fmla="*/ 12234672 w 12234672"/>
              <a:gd name="connsiteY3-314" fmla="*/ 1188720 h 2496312"/>
              <a:gd name="connsiteX4-315" fmla="*/ 10835640 w 12234672"/>
              <a:gd name="connsiteY4-316" fmla="*/ 1700784 h 2496312"/>
              <a:gd name="connsiteX5-317" fmla="*/ 4151376 w 12234672"/>
              <a:gd name="connsiteY5-318" fmla="*/ 0 h 2496312"/>
              <a:gd name="connsiteX6-319" fmla="*/ 1554480 w 12234672"/>
              <a:gd name="connsiteY6-320" fmla="*/ 905256 h 2496312"/>
              <a:gd name="connsiteX7-321" fmla="*/ 9144 w 12234672"/>
              <a:gd name="connsiteY7-322" fmla="*/ 1088136 h 2496312"/>
              <a:gd name="connsiteX8-323" fmla="*/ 0 w 12234672"/>
              <a:gd name="connsiteY8-324" fmla="*/ 2496312 h 2496312"/>
              <a:gd name="connsiteX0-325" fmla="*/ 0 w 12234672"/>
              <a:gd name="connsiteY0-326" fmla="*/ 2496312 h 2496312"/>
              <a:gd name="connsiteX1-327" fmla="*/ 0 w 12234672"/>
              <a:gd name="connsiteY1-328" fmla="*/ 2496312 h 2496312"/>
              <a:gd name="connsiteX2-329" fmla="*/ 12234672 w 12234672"/>
              <a:gd name="connsiteY2-330" fmla="*/ 2478024 h 2496312"/>
              <a:gd name="connsiteX3-331" fmla="*/ 12234672 w 12234672"/>
              <a:gd name="connsiteY3-332" fmla="*/ 1188720 h 2496312"/>
              <a:gd name="connsiteX4-333" fmla="*/ 10835640 w 12234672"/>
              <a:gd name="connsiteY4-334" fmla="*/ 1700784 h 2496312"/>
              <a:gd name="connsiteX5-335" fmla="*/ 4151376 w 12234672"/>
              <a:gd name="connsiteY5-336" fmla="*/ 0 h 2496312"/>
              <a:gd name="connsiteX6-337" fmla="*/ 1554480 w 12234672"/>
              <a:gd name="connsiteY6-338" fmla="*/ 905256 h 2496312"/>
              <a:gd name="connsiteX7-339" fmla="*/ 9144 w 12234672"/>
              <a:gd name="connsiteY7-340" fmla="*/ 1088136 h 2496312"/>
              <a:gd name="connsiteX8-341" fmla="*/ 0 w 12234672"/>
              <a:gd name="connsiteY8-342" fmla="*/ 2496312 h 2496312"/>
              <a:gd name="connsiteX0-343" fmla="*/ 0 w 12234672"/>
              <a:gd name="connsiteY0-344" fmla="*/ 2496312 h 2496312"/>
              <a:gd name="connsiteX1-345" fmla="*/ 0 w 12234672"/>
              <a:gd name="connsiteY1-346" fmla="*/ 2496312 h 2496312"/>
              <a:gd name="connsiteX2-347" fmla="*/ 12234672 w 12234672"/>
              <a:gd name="connsiteY2-348" fmla="*/ 2478024 h 2496312"/>
              <a:gd name="connsiteX3-349" fmla="*/ 12234672 w 12234672"/>
              <a:gd name="connsiteY3-350" fmla="*/ 1188720 h 2496312"/>
              <a:gd name="connsiteX4-351" fmla="*/ 10835640 w 12234672"/>
              <a:gd name="connsiteY4-352" fmla="*/ 1700784 h 2496312"/>
              <a:gd name="connsiteX5-353" fmla="*/ 4151376 w 12234672"/>
              <a:gd name="connsiteY5-354" fmla="*/ 0 h 2496312"/>
              <a:gd name="connsiteX6-355" fmla="*/ 1554480 w 12234672"/>
              <a:gd name="connsiteY6-356" fmla="*/ 905256 h 2496312"/>
              <a:gd name="connsiteX7-357" fmla="*/ 9144 w 12234672"/>
              <a:gd name="connsiteY7-358" fmla="*/ 1088136 h 2496312"/>
              <a:gd name="connsiteX8-359" fmla="*/ 0 w 12234672"/>
              <a:gd name="connsiteY8-360" fmla="*/ 2496312 h 2496312"/>
              <a:gd name="connsiteX0-361" fmla="*/ 0 w 12234672"/>
              <a:gd name="connsiteY0-362" fmla="*/ 2496760 h 2496760"/>
              <a:gd name="connsiteX1-363" fmla="*/ 0 w 12234672"/>
              <a:gd name="connsiteY1-364" fmla="*/ 2496760 h 2496760"/>
              <a:gd name="connsiteX2-365" fmla="*/ 12234672 w 12234672"/>
              <a:gd name="connsiteY2-366" fmla="*/ 2478472 h 2496760"/>
              <a:gd name="connsiteX3-367" fmla="*/ 12234672 w 12234672"/>
              <a:gd name="connsiteY3-368" fmla="*/ 1189168 h 2496760"/>
              <a:gd name="connsiteX4-369" fmla="*/ 10835640 w 12234672"/>
              <a:gd name="connsiteY4-370" fmla="*/ 1701232 h 2496760"/>
              <a:gd name="connsiteX5-371" fmla="*/ 4151376 w 12234672"/>
              <a:gd name="connsiteY5-372" fmla="*/ 448 h 2496760"/>
              <a:gd name="connsiteX6-373" fmla="*/ 1554480 w 12234672"/>
              <a:gd name="connsiteY6-374" fmla="*/ 905704 h 2496760"/>
              <a:gd name="connsiteX7-375" fmla="*/ 9144 w 12234672"/>
              <a:gd name="connsiteY7-376" fmla="*/ 1088584 h 2496760"/>
              <a:gd name="connsiteX8-377" fmla="*/ 0 w 12234672"/>
              <a:gd name="connsiteY8-378" fmla="*/ 2496760 h 2496760"/>
              <a:gd name="connsiteX0-379" fmla="*/ 0 w 12234672"/>
              <a:gd name="connsiteY0-380" fmla="*/ 2496770 h 2496770"/>
              <a:gd name="connsiteX1-381" fmla="*/ 0 w 12234672"/>
              <a:gd name="connsiteY1-382" fmla="*/ 2496770 h 2496770"/>
              <a:gd name="connsiteX2-383" fmla="*/ 12234672 w 12234672"/>
              <a:gd name="connsiteY2-384" fmla="*/ 2478482 h 2496770"/>
              <a:gd name="connsiteX3-385" fmla="*/ 12234672 w 12234672"/>
              <a:gd name="connsiteY3-386" fmla="*/ 1189178 h 2496770"/>
              <a:gd name="connsiteX4-387" fmla="*/ 10835640 w 12234672"/>
              <a:gd name="connsiteY4-388" fmla="*/ 1701242 h 2496770"/>
              <a:gd name="connsiteX5-389" fmla="*/ 4151376 w 12234672"/>
              <a:gd name="connsiteY5-390" fmla="*/ 458 h 2496770"/>
              <a:gd name="connsiteX6-391" fmla="*/ 1554480 w 12234672"/>
              <a:gd name="connsiteY6-392" fmla="*/ 905714 h 2496770"/>
              <a:gd name="connsiteX7-393" fmla="*/ 9144 w 12234672"/>
              <a:gd name="connsiteY7-394" fmla="*/ 1088594 h 2496770"/>
              <a:gd name="connsiteX8-395" fmla="*/ 0 w 12234672"/>
              <a:gd name="connsiteY8-396" fmla="*/ 2496770 h 2496770"/>
              <a:gd name="connsiteX0-397" fmla="*/ 0 w 12234672"/>
              <a:gd name="connsiteY0-398" fmla="*/ 2496770 h 2496770"/>
              <a:gd name="connsiteX1-399" fmla="*/ 0 w 12234672"/>
              <a:gd name="connsiteY1-400" fmla="*/ 2496770 h 2496770"/>
              <a:gd name="connsiteX2-401" fmla="*/ 12234672 w 12234672"/>
              <a:gd name="connsiteY2-402" fmla="*/ 2478482 h 2496770"/>
              <a:gd name="connsiteX3-403" fmla="*/ 12234672 w 12234672"/>
              <a:gd name="connsiteY3-404" fmla="*/ 1189178 h 2496770"/>
              <a:gd name="connsiteX4-405" fmla="*/ 10835640 w 12234672"/>
              <a:gd name="connsiteY4-406" fmla="*/ 1701242 h 2496770"/>
              <a:gd name="connsiteX5-407" fmla="*/ 4151376 w 12234672"/>
              <a:gd name="connsiteY5-408" fmla="*/ 458 h 2496770"/>
              <a:gd name="connsiteX6-409" fmla="*/ 1554480 w 12234672"/>
              <a:gd name="connsiteY6-410" fmla="*/ 905714 h 2496770"/>
              <a:gd name="connsiteX7-411" fmla="*/ 9144 w 12234672"/>
              <a:gd name="connsiteY7-412" fmla="*/ 1088594 h 2496770"/>
              <a:gd name="connsiteX8-413" fmla="*/ 0 w 12234672"/>
              <a:gd name="connsiteY8-414" fmla="*/ 2496770 h 24967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2234672" h="2496770">
                <a:moveTo>
                  <a:pt x="0" y="2496770"/>
                </a:moveTo>
                <a:lnTo>
                  <a:pt x="0" y="2496770"/>
                </a:lnTo>
                <a:lnTo>
                  <a:pt x="12234672" y="2478482"/>
                </a:lnTo>
                <a:lnTo>
                  <a:pt x="12234672" y="1189178"/>
                </a:lnTo>
                <a:cubicBezTo>
                  <a:pt x="12001500" y="1059638"/>
                  <a:pt x="11780520" y="1670762"/>
                  <a:pt x="10835640" y="1701242"/>
                </a:cubicBezTo>
                <a:cubicBezTo>
                  <a:pt x="8199120" y="1621994"/>
                  <a:pt x="5762244" y="-31546"/>
                  <a:pt x="4151376" y="458"/>
                </a:cubicBezTo>
                <a:cubicBezTo>
                  <a:pt x="2540508" y="32462"/>
                  <a:pt x="2529840" y="652730"/>
                  <a:pt x="1554480" y="905714"/>
                </a:cubicBezTo>
                <a:cubicBezTo>
                  <a:pt x="722376" y="1100786"/>
                  <a:pt x="521208" y="1030682"/>
                  <a:pt x="9144" y="1088594"/>
                </a:cubicBezTo>
                <a:lnTo>
                  <a:pt x="0" y="24967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3"/>
          <p:cNvSpPr txBox="1"/>
          <p:nvPr/>
        </p:nvSpPr>
        <p:spPr>
          <a:xfrm>
            <a:off x="3187321" y="2986153"/>
            <a:ext cx="58173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个人简</a:t>
            </a:r>
            <a:r>
              <a:rPr lang="zh-CN" altLang="en-US" sz="5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历</a:t>
            </a:r>
            <a:r>
              <a:rPr lang="en-US" altLang="zh-CN" sz="5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54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</a:t>
            </a: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板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256" y="1"/>
            <a:ext cx="2191083" cy="8931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55332" y="2703694"/>
            <a:ext cx="616087" cy="3179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26911" y="4143420"/>
            <a:ext cx="711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【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护士护理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】【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医院竞岗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】【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求职简历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】【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职位竞聘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】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3062" y="4763589"/>
            <a:ext cx="53349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汇报人：</a:t>
            </a:r>
            <a:r>
              <a:rPr lang="en-US" altLang="zh-CN" smtClean="0">
                <a:solidFill>
                  <a:schemeClr val="accent1"/>
                </a:solidFill>
              </a:rPr>
              <a:t>PPT818   </a:t>
            </a:r>
            <a:r>
              <a:rPr lang="zh-CN" altLang="en-US" smtClean="0">
                <a:solidFill>
                  <a:schemeClr val="accent1"/>
                </a:solidFill>
              </a:rPr>
              <a:t>汇报时间：</a:t>
            </a:r>
            <a:r>
              <a:rPr lang="en-US" altLang="zh-CN" smtClean="0">
                <a:solidFill>
                  <a:schemeClr val="accent1"/>
                </a:solidFill>
              </a:rPr>
              <a:t>XX</a:t>
            </a:r>
            <a:r>
              <a:rPr lang="zh-CN" altLang="en-US" smtClean="0">
                <a:solidFill>
                  <a:schemeClr val="accent1"/>
                </a:solidFill>
              </a:rPr>
              <a:t>年</a:t>
            </a:r>
            <a:r>
              <a:rPr lang="en-US" altLang="zh-CN" smtClean="0">
                <a:solidFill>
                  <a:schemeClr val="accent1"/>
                </a:solidFill>
              </a:rPr>
              <a:t>XX</a:t>
            </a:r>
            <a:r>
              <a:rPr lang="zh-CN" altLang="en-US" smtClean="0">
                <a:solidFill>
                  <a:schemeClr val="accent1"/>
                </a:solidFill>
              </a:rPr>
              <a:t>月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99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99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EditPoints="1"/>
          </p:cNvSpPr>
          <p:nvPr/>
        </p:nvSpPr>
        <p:spPr bwMode="auto">
          <a:xfrm>
            <a:off x="1074344" y="3440485"/>
            <a:ext cx="1812621" cy="1812621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2886964" y="2848839"/>
            <a:ext cx="1812621" cy="1812621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2562345" y="4661459"/>
            <a:ext cx="1469333" cy="1469333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787873" y="1971152"/>
            <a:ext cx="1469333" cy="1469333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3257206" y="1779664"/>
            <a:ext cx="1010166" cy="1010166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1878133" y="5369746"/>
            <a:ext cx="644406" cy="644406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TextBox 46"/>
          <p:cNvSpPr txBox="1"/>
          <p:nvPr/>
        </p:nvSpPr>
        <p:spPr>
          <a:xfrm>
            <a:off x="6229071" y="1798377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01</a:t>
            </a:r>
          </a:p>
        </p:txBody>
      </p:sp>
      <p:sp>
        <p:nvSpPr>
          <p:cNvPr id="26" name="TextBox 47"/>
          <p:cNvSpPr txBox="1"/>
          <p:nvPr/>
        </p:nvSpPr>
        <p:spPr>
          <a:xfrm>
            <a:off x="6933110" y="193687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点击添加标题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7" name="Rectangle 48"/>
          <p:cNvSpPr/>
          <p:nvPr/>
        </p:nvSpPr>
        <p:spPr>
          <a:xfrm>
            <a:off x="6168918" y="2334844"/>
            <a:ext cx="514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及以上版本，单击选中图片，右键，设置图片格式，填充，图片或纹理填充，文件，选择你要得图片即可；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28" name="TextBox 46"/>
          <p:cNvSpPr txBox="1"/>
          <p:nvPr/>
        </p:nvSpPr>
        <p:spPr>
          <a:xfrm>
            <a:off x="6289224" y="326116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02</a:t>
            </a:r>
          </a:p>
        </p:txBody>
      </p:sp>
      <p:sp>
        <p:nvSpPr>
          <p:cNvPr id="29" name="TextBox 47"/>
          <p:cNvSpPr txBox="1"/>
          <p:nvPr/>
        </p:nvSpPr>
        <p:spPr>
          <a:xfrm>
            <a:off x="6993263" y="339966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点击添加标题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30" name="Rectangle 48"/>
          <p:cNvSpPr/>
          <p:nvPr/>
        </p:nvSpPr>
        <p:spPr>
          <a:xfrm>
            <a:off x="6229071" y="3797629"/>
            <a:ext cx="514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及以上版本，单击选中图片，右键，设置图片格式，填充，图片或纹理填充，文件，选择你要得图片即可；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31" name="TextBox 46"/>
          <p:cNvSpPr txBox="1"/>
          <p:nvPr/>
        </p:nvSpPr>
        <p:spPr>
          <a:xfrm>
            <a:off x="6289224" y="477580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03</a:t>
            </a:r>
          </a:p>
        </p:txBody>
      </p:sp>
      <p:sp>
        <p:nvSpPr>
          <p:cNvPr id="32" name="TextBox 47"/>
          <p:cNvSpPr txBox="1"/>
          <p:nvPr/>
        </p:nvSpPr>
        <p:spPr>
          <a:xfrm>
            <a:off x="6993263" y="49143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点击添加标题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33" name="Rectangle 48"/>
          <p:cNvSpPr/>
          <p:nvPr/>
        </p:nvSpPr>
        <p:spPr>
          <a:xfrm>
            <a:off x="6229071" y="5312268"/>
            <a:ext cx="514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及以上版本，单击选中图片，右键，设置图片格式，填充，图片或纹理填充，文件，选择你要得图片即可；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34" name="TextBox 47"/>
          <p:cNvSpPr txBox="1"/>
          <p:nvPr/>
        </p:nvSpPr>
        <p:spPr>
          <a:xfrm>
            <a:off x="2136698" y="256503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针对性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35" name="TextBox 47"/>
          <p:cNvSpPr txBox="1"/>
          <p:nvPr/>
        </p:nvSpPr>
        <p:spPr>
          <a:xfrm>
            <a:off x="1500447" y="415057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系统性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36" name="TextBox 47"/>
          <p:cNvSpPr txBox="1"/>
          <p:nvPr/>
        </p:nvSpPr>
        <p:spPr>
          <a:xfrm>
            <a:off x="2893641" y="523746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时效性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37" name="TextBox 47"/>
          <p:cNvSpPr txBox="1"/>
          <p:nvPr/>
        </p:nvSpPr>
        <p:spPr>
          <a:xfrm>
            <a:off x="3272077" y="354266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经济性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1" name="TextBox 33"/>
          <p:cNvSpPr txBox="1"/>
          <p:nvPr/>
        </p:nvSpPr>
        <p:spPr>
          <a:xfrm>
            <a:off x="1538173" y="433748"/>
            <a:ext cx="227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责任义务</a:t>
            </a:r>
          </a:p>
        </p:txBody>
      </p:sp>
      <p:sp>
        <p:nvSpPr>
          <p:cNvPr id="22" name="十字形 21"/>
          <p:cNvSpPr/>
          <p:nvPr/>
        </p:nvSpPr>
        <p:spPr>
          <a:xfrm>
            <a:off x="455223" y="255205"/>
            <a:ext cx="911782" cy="911782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2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497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997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497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244"/>
                            </p:stCondLst>
                            <p:childTnLst>
                              <p:par>
                                <p:cTn id="9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744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244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-27432" y="4371853"/>
            <a:ext cx="12225528" cy="2504435"/>
          </a:xfrm>
          <a:custGeom>
            <a:avLst/>
            <a:gdLst>
              <a:gd name="connsiteX0" fmla="*/ 0 w 12234672"/>
              <a:gd name="connsiteY0" fmla="*/ 594360 h 3008376"/>
              <a:gd name="connsiteX1" fmla="*/ 4151376 w 12234672"/>
              <a:gd name="connsiteY1" fmla="*/ 1682496 h 3008376"/>
              <a:gd name="connsiteX2" fmla="*/ 10049256 w 12234672"/>
              <a:gd name="connsiteY2" fmla="*/ 0 h 3008376"/>
              <a:gd name="connsiteX3" fmla="*/ 12225528 w 12234672"/>
              <a:gd name="connsiteY3" fmla="*/ 393192 h 3008376"/>
              <a:gd name="connsiteX4" fmla="*/ 12234672 w 12234672"/>
              <a:gd name="connsiteY4" fmla="*/ 3008376 h 3008376"/>
              <a:gd name="connsiteX5" fmla="*/ 18288 w 12234672"/>
              <a:gd name="connsiteY5" fmla="*/ 3008376 h 3008376"/>
              <a:gd name="connsiteX6" fmla="*/ 0 w 12234672"/>
              <a:gd name="connsiteY6" fmla="*/ 594360 h 3008376"/>
              <a:gd name="connsiteX0-1" fmla="*/ 0 w 12234672"/>
              <a:gd name="connsiteY0-2" fmla="*/ 594360 h 3008376"/>
              <a:gd name="connsiteX1-3" fmla="*/ 4151376 w 12234672"/>
              <a:gd name="connsiteY1-4" fmla="*/ 1682496 h 3008376"/>
              <a:gd name="connsiteX2-5" fmla="*/ 10049256 w 12234672"/>
              <a:gd name="connsiteY2-6" fmla="*/ 0 h 3008376"/>
              <a:gd name="connsiteX3-7" fmla="*/ 12225528 w 12234672"/>
              <a:gd name="connsiteY3-8" fmla="*/ 393192 h 3008376"/>
              <a:gd name="connsiteX4-9" fmla="*/ 12234672 w 12234672"/>
              <a:gd name="connsiteY4-10" fmla="*/ 3008376 h 3008376"/>
              <a:gd name="connsiteX5-11" fmla="*/ 18288 w 12234672"/>
              <a:gd name="connsiteY5-12" fmla="*/ 3008376 h 3008376"/>
              <a:gd name="connsiteX6-13" fmla="*/ 0 w 12234672"/>
              <a:gd name="connsiteY6-14" fmla="*/ 594360 h 3008376"/>
              <a:gd name="connsiteX0-15" fmla="*/ 0 w 12234672"/>
              <a:gd name="connsiteY0-16" fmla="*/ 601503 h 3015519"/>
              <a:gd name="connsiteX1-17" fmla="*/ 4151376 w 12234672"/>
              <a:gd name="connsiteY1-18" fmla="*/ 1689639 h 3015519"/>
              <a:gd name="connsiteX2-19" fmla="*/ 10049256 w 12234672"/>
              <a:gd name="connsiteY2-20" fmla="*/ 7143 h 3015519"/>
              <a:gd name="connsiteX3-21" fmla="*/ 12225528 w 12234672"/>
              <a:gd name="connsiteY3-22" fmla="*/ 400335 h 3015519"/>
              <a:gd name="connsiteX4-23" fmla="*/ 12234672 w 12234672"/>
              <a:gd name="connsiteY4-24" fmla="*/ 3015519 h 3015519"/>
              <a:gd name="connsiteX5-25" fmla="*/ 18288 w 12234672"/>
              <a:gd name="connsiteY5-26" fmla="*/ 3015519 h 3015519"/>
              <a:gd name="connsiteX6-27" fmla="*/ 0 w 12234672"/>
              <a:gd name="connsiteY6-28" fmla="*/ 601503 h 3015519"/>
              <a:gd name="connsiteX0-29" fmla="*/ 0 w 12234672"/>
              <a:gd name="connsiteY0-30" fmla="*/ 594787 h 3008803"/>
              <a:gd name="connsiteX1-31" fmla="*/ 4151376 w 12234672"/>
              <a:gd name="connsiteY1-32" fmla="*/ 1682923 h 3008803"/>
              <a:gd name="connsiteX2-33" fmla="*/ 10049256 w 12234672"/>
              <a:gd name="connsiteY2-34" fmla="*/ 427 h 3008803"/>
              <a:gd name="connsiteX3-35" fmla="*/ 12225528 w 12234672"/>
              <a:gd name="connsiteY3-36" fmla="*/ 393619 h 3008803"/>
              <a:gd name="connsiteX4-37" fmla="*/ 12234672 w 12234672"/>
              <a:gd name="connsiteY4-38" fmla="*/ 3008803 h 3008803"/>
              <a:gd name="connsiteX5-39" fmla="*/ 18288 w 12234672"/>
              <a:gd name="connsiteY5-40" fmla="*/ 3008803 h 3008803"/>
              <a:gd name="connsiteX6-41" fmla="*/ 0 w 12234672"/>
              <a:gd name="connsiteY6-42" fmla="*/ 594787 h 3008803"/>
              <a:gd name="connsiteX0-43" fmla="*/ 0 w 12234672"/>
              <a:gd name="connsiteY0-44" fmla="*/ 594766 h 3008782"/>
              <a:gd name="connsiteX1-45" fmla="*/ 4151376 w 12234672"/>
              <a:gd name="connsiteY1-46" fmla="*/ 1682902 h 3008782"/>
              <a:gd name="connsiteX2-47" fmla="*/ 10049256 w 12234672"/>
              <a:gd name="connsiteY2-48" fmla="*/ 406 h 3008782"/>
              <a:gd name="connsiteX3-49" fmla="*/ 12225528 w 12234672"/>
              <a:gd name="connsiteY3-50" fmla="*/ 393598 h 3008782"/>
              <a:gd name="connsiteX4-51" fmla="*/ 12234672 w 12234672"/>
              <a:gd name="connsiteY4-52" fmla="*/ 3008782 h 3008782"/>
              <a:gd name="connsiteX5-53" fmla="*/ 18288 w 12234672"/>
              <a:gd name="connsiteY5-54" fmla="*/ 3008782 h 3008782"/>
              <a:gd name="connsiteX6-55" fmla="*/ 0 w 12234672"/>
              <a:gd name="connsiteY6-56" fmla="*/ 594766 h 3008782"/>
              <a:gd name="connsiteX0-57" fmla="*/ 0 w 12234672"/>
              <a:gd name="connsiteY0-58" fmla="*/ 594766 h 3008782"/>
              <a:gd name="connsiteX1-59" fmla="*/ 4151376 w 12234672"/>
              <a:gd name="connsiteY1-60" fmla="*/ 1682902 h 3008782"/>
              <a:gd name="connsiteX2-61" fmla="*/ 10049256 w 12234672"/>
              <a:gd name="connsiteY2-62" fmla="*/ 406 h 3008782"/>
              <a:gd name="connsiteX3-63" fmla="*/ 12225528 w 12234672"/>
              <a:gd name="connsiteY3-64" fmla="*/ 393598 h 3008782"/>
              <a:gd name="connsiteX4-65" fmla="*/ 12234672 w 12234672"/>
              <a:gd name="connsiteY4-66" fmla="*/ 3008782 h 3008782"/>
              <a:gd name="connsiteX5-67" fmla="*/ 18288 w 12234672"/>
              <a:gd name="connsiteY5-68" fmla="*/ 3008782 h 3008782"/>
              <a:gd name="connsiteX6-69" fmla="*/ 0 w 12234672"/>
              <a:gd name="connsiteY6-70" fmla="*/ 594766 h 3008782"/>
              <a:gd name="connsiteX0-71" fmla="*/ 0 w 12234672"/>
              <a:gd name="connsiteY0-72" fmla="*/ 594766 h 3008782"/>
              <a:gd name="connsiteX1-73" fmla="*/ 4151376 w 12234672"/>
              <a:gd name="connsiteY1-74" fmla="*/ 1682902 h 3008782"/>
              <a:gd name="connsiteX2-75" fmla="*/ 10049256 w 12234672"/>
              <a:gd name="connsiteY2-76" fmla="*/ 406 h 3008782"/>
              <a:gd name="connsiteX3-77" fmla="*/ 12225528 w 12234672"/>
              <a:gd name="connsiteY3-78" fmla="*/ 393598 h 3008782"/>
              <a:gd name="connsiteX4-79" fmla="*/ 12234672 w 12234672"/>
              <a:gd name="connsiteY4-80" fmla="*/ 3008782 h 3008782"/>
              <a:gd name="connsiteX5-81" fmla="*/ 18288 w 12234672"/>
              <a:gd name="connsiteY5-82" fmla="*/ 3008782 h 3008782"/>
              <a:gd name="connsiteX6-83" fmla="*/ 0 w 12234672"/>
              <a:gd name="connsiteY6-84" fmla="*/ 594766 h 3008782"/>
              <a:gd name="connsiteX0-85" fmla="*/ 0 w 12234672"/>
              <a:gd name="connsiteY0-86" fmla="*/ 594766 h 3008782"/>
              <a:gd name="connsiteX1-87" fmla="*/ 4151376 w 12234672"/>
              <a:gd name="connsiteY1-88" fmla="*/ 1682902 h 3008782"/>
              <a:gd name="connsiteX2-89" fmla="*/ 10049256 w 12234672"/>
              <a:gd name="connsiteY2-90" fmla="*/ 406 h 3008782"/>
              <a:gd name="connsiteX3-91" fmla="*/ 12225528 w 12234672"/>
              <a:gd name="connsiteY3-92" fmla="*/ 393598 h 3008782"/>
              <a:gd name="connsiteX4-93" fmla="*/ 12234672 w 12234672"/>
              <a:gd name="connsiteY4-94" fmla="*/ 3008782 h 3008782"/>
              <a:gd name="connsiteX5-95" fmla="*/ 18288 w 12234672"/>
              <a:gd name="connsiteY5-96" fmla="*/ 3008782 h 3008782"/>
              <a:gd name="connsiteX6-97" fmla="*/ 0 w 12234672"/>
              <a:gd name="connsiteY6-98" fmla="*/ 594766 h 3008782"/>
              <a:gd name="connsiteX0-99" fmla="*/ 18288 w 12216384"/>
              <a:gd name="connsiteY0-100" fmla="*/ 585641 h 3008801"/>
              <a:gd name="connsiteX1-101" fmla="*/ 4133088 w 12216384"/>
              <a:gd name="connsiteY1-102" fmla="*/ 1682921 h 3008801"/>
              <a:gd name="connsiteX2-103" fmla="*/ 10030968 w 12216384"/>
              <a:gd name="connsiteY2-104" fmla="*/ 425 h 3008801"/>
              <a:gd name="connsiteX3-105" fmla="*/ 12207240 w 12216384"/>
              <a:gd name="connsiteY3-106" fmla="*/ 393617 h 3008801"/>
              <a:gd name="connsiteX4-107" fmla="*/ 12216384 w 12216384"/>
              <a:gd name="connsiteY4-108" fmla="*/ 3008801 h 3008801"/>
              <a:gd name="connsiteX5-109" fmla="*/ 0 w 12216384"/>
              <a:gd name="connsiteY5-110" fmla="*/ 3008801 h 3008801"/>
              <a:gd name="connsiteX6-111" fmla="*/ 18288 w 12216384"/>
              <a:gd name="connsiteY6-112" fmla="*/ 585641 h 3008801"/>
              <a:gd name="connsiteX0-113" fmla="*/ 18288 w 12216384"/>
              <a:gd name="connsiteY0-114" fmla="*/ 585610 h 3008770"/>
              <a:gd name="connsiteX1-115" fmla="*/ 4133088 w 12216384"/>
              <a:gd name="connsiteY1-116" fmla="*/ 1682890 h 3008770"/>
              <a:gd name="connsiteX2-117" fmla="*/ 10030968 w 12216384"/>
              <a:gd name="connsiteY2-118" fmla="*/ 394 h 3008770"/>
              <a:gd name="connsiteX3-119" fmla="*/ 12207240 w 12216384"/>
              <a:gd name="connsiteY3-120" fmla="*/ 393586 h 3008770"/>
              <a:gd name="connsiteX4-121" fmla="*/ 12216384 w 12216384"/>
              <a:gd name="connsiteY4-122" fmla="*/ 3008770 h 3008770"/>
              <a:gd name="connsiteX5-123" fmla="*/ 0 w 12216384"/>
              <a:gd name="connsiteY5-124" fmla="*/ 3008770 h 3008770"/>
              <a:gd name="connsiteX6-125" fmla="*/ 18288 w 12216384"/>
              <a:gd name="connsiteY6-126" fmla="*/ 585610 h 3008770"/>
              <a:gd name="connsiteX0-127" fmla="*/ 18288 w 12216384"/>
              <a:gd name="connsiteY0-128" fmla="*/ 585610 h 3008770"/>
              <a:gd name="connsiteX1-129" fmla="*/ 4133088 w 12216384"/>
              <a:gd name="connsiteY1-130" fmla="*/ 1682890 h 3008770"/>
              <a:gd name="connsiteX2-131" fmla="*/ 10030968 w 12216384"/>
              <a:gd name="connsiteY2-132" fmla="*/ 394 h 3008770"/>
              <a:gd name="connsiteX3-133" fmla="*/ 12207240 w 12216384"/>
              <a:gd name="connsiteY3-134" fmla="*/ 393586 h 3008770"/>
              <a:gd name="connsiteX4-135" fmla="*/ 12216384 w 12216384"/>
              <a:gd name="connsiteY4-136" fmla="*/ 3008770 h 3008770"/>
              <a:gd name="connsiteX5-137" fmla="*/ 0 w 12216384"/>
              <a:gd name="connsiteY5-138" fmla="*/ 3008770 h 3008770"/>
              <a:gd name="connsiteX6-139" fmla="*/ 18288 w 12216384"/>
              <a:gd name="connsiteY6-140" fmla="*/ 585610 h 3008770"/>
              <a:gd name="connsiteX0-141" fmla="*/ 18288 w 12216384"/>
              <a:gd name="connsiteY0-142" fmla="*/ 585625 h 3008785"/>
              <a:gd name="connsiteX1-143" fmla="*/ 4133088 w 12216384"/>
              <a:gd name="connsiteY1-144" fmla="*/ 1682905 h 3008785"/>
              <a:gd name="connsiteX2-145" fmla="*/ 10030968 w 12216384"/>
              <a:gd name="connsiteY2-146" fmla="*/ 409 h 3008785"/>
              <a:gd name="connsiteX3-147" fmla="*/ 12207240 w 12216384"/>
              <a:gd name="connsiteY3-148" fmla="*/ 393601 h 3008785"/>
              <a:gd name="connsiteX4-149" fmla="*/ 12216384 w 12216384"/>
              <a:gd name="connsiteY4-150" fmla="*/ 3008785 h 3008785"/>
              <a:gd name="connsiteX5-151" fmla="*/ 0 w 12216384"/>
              <a:gd name="connsiteY5-152" fmla="*/ 3008785 h 3008785"/>
              <a:gd name="connsiteX6-153" fmla="*/ 18288 w 12216384"/>
              <a:gd name="connsiteY6-154" fmla="*/ 585625 h 3008785"/>
              <a:gd name="connsiteX0-155" fmla="*/ 18288 w 12216384"/>
              <a:gd name="connsiteY0-156" fmla="*/ 585350 h 3008510"/>
              <a:gd name="connsiteX1-157" fmla="*/ 4133088 w 12216384"/>
              <a:gd name="connsiteY1-158" fmla="*/ 1682630 h 3008510"/>
              <a:gd name="connsiteX2-159" fmla="*/ 10030968 w 12216384"/>
              <a:gd name="connsiteY2-160" fmla="*/ 134 h 3008510"/>
              <a:gd name="connsiteX3-161" fmla="*/ 12207240 w 12216384"/>
              <a:gd name="connsiteY3-162" fmla="*/ 393326 h 3008510"/>
              <a:gd name="connsiteX4-163" fmla="*/ 12216384 w 12216384"/>
              <a:gd name="connsiteY4-164" fmla="*/ 3008510 h 3008510"/>
              <a:gd name="connsiteX5-165" fmla="*/ 0 w 12216384"/>
              <a:gd name="connsiteY5-166" fmla="*/ 3008510 h 3008510"/>
              <a:gd name="connsiteX6-167" fmla="*/ 18288 w 12216384"/>
              <a:gd name="connsiteY6-168" fmla="*/ 585350 h 3008510"/>
              <a:gd name="connsiteX0-169" fmla="*/ 18288 w 12225528"/>
              <a:gd name="connsiteY0-170" fmla="*/ 647422 h 3070582"/>
              <a:gd name="connsiteX1-171" fmla="*/ 4133088 w 12225528"/>
              <a:gd name="connsiteY1-172" fmla="*/ 1744702 h 3070582"/>
              <a:gd name="connsiteX2-173" fmla="*/ 10030968 w 12225528"/>
              <a:gd name="connsiteY2-174" fmla="*/ 62206 h 3070582"/>
              <a:gd name="connsiteX3-175" fmla="*/ 12225528 w 12225528"/>
              <a:gd name="connsiteY3-176" fmla="*/ 444377 h 3070582"/>
              <a:gd name="connsiteX4-177" fmla="*/ 12216384 w 12225528"/>
              <a:gd name="connsiteY4-178" fmla="*/ 3070582 h 3070582"/>
              <a:gd name="connsiteX5-179" fmla="*/ 0 w 12225528"/>
              <a:gd name="connsiteY5-180" fmla="*/ 3070582 h 3070582"/>
              <a:gd name="connsiteX6-181" fmla="*/ 18288 w 12225528"/>
              <a:gd name="connsiteY6-182" fmla="*/ 647422 h 3070582"/>
              <a:gd name="connsiteX0-183" fmla="*/ 18288 w 12225528"/>
              <a:gd name="connsiteY0-184" fmla="*/ 595140 h 3018300"/>
              <a:gd name="connsiteX1-185" fmla="*/ 4133088 w 12225528"/>
              <a:gd name="connsiteY1-186" fmla="*/ 1692420 h 3018300"/>
              <a:gd name="connsiteX2-187" fmla="*/ 7543800 w 12225528"/>
              <a:gd name="connsiteY2-188" fmla="*/ 770182 h 3018300"/>
              <a:gd name="connsiteX3-189" fmla="*/ 10030968 w 12225528"/>
              <a:gd name="connsiteY3-190" fmla="*/ 9924 h 3018300"/>
              <a:gd name="connsiteX4-191" fmla="*/ 12225528 w 12225528"/>
              <a:gd name="connsiteY4-192" fmla="*/ 392095 h 3018300"/>
              <a:gd name="connsiteX5-193" fmla="*/ 12216384 w 12225528"/>
              <a:gd name="connsiteY5-194" fmla="*/ 3018300 h 3018300"/>
              <a:gd name="connsiteX6-195" fmla="*/ 0 w 12225528"/>
              <a:gd name="connsiteY6-196" fmla="*/ 3018300 h 3018300"/>
              <a:gd name="connsiteX7" fmla="*/ 18288 w 12225528"/>
              <a:gd name="connsiteY7" fmla="*/ 595140 h 3018300"/>
              <a:gd name="connsiteX0-197" fmla="*/ 18288 w 12225528"/>
              <a:gd name="connsiteY0-198" fmla="*/ 595140 h 3018300"/>
              <a:gd name="connsiteX1-199" fmla="*/ 4133088 w 12225528"/>
              <a:gd name="connsiteY1-200" fmla="*/ 1692420 h 3018300"/>
              <a:gd name="connsiteX2-201" fmla="*/ 7543800 w 12225528"/>
              <a:gd name="connsiteY2-202" fmla="*/ 770182 h 3018300"/>
              <a:gd name="connsiteX3-203" fmla="*/ 10030968 w 12225528"/>
              <a:gd name="connsiteY3-204" fmla="*/ 9924 h 3018300"/>
              <a:gd name="connsiteX4-205" fmla="*/ 12225528 w 12225528"/>
              <a:gd name="connsiteY4-206" fmla="*/ 392095 h 3018300"/>
              <a:gd name="connsiteX5-207" fmla="*/ 12216384 w 12225528"/>
              <a:gd name="connsiteY5-208" fmla="*/ 3018300 h 3018300"/>
              <a:gd name="connsiteX6-209" fmla="*/ 0 w 12225528"/>
              <a:gd name="connsiteY6-210" fmla="*/ 3018300 h 3018300"/>
              <a:gd name="connsiteX7-211" fmla="*/ 18288 w 12225528"/>
              <a:gd name="connsiteY7-212" fmla="*/ 595140 h 3018300"/>
              <a:gd name="connsiteX0-213" fmla="*/ 18288 w 12225528"/>
              <a:gd name="connsiteY0-214" fmla="*/ 595140 h 3018300"/>
              <a:gd name="connsiteX1-215" fmla="*/ 4133088 w 12225528"/>
              <a:gd name="connsiteY1-216" fmla="*/ 1692420 h 3018300"/>
              <a:gd name="connsiteX2-217" fmla="*/ 7543800 w 12225528"/>
              <a:gd name="connsiteY2-218" fmla="*/ 770182 h 3018300"/>
              <a:gd name="connsiteX3-219" fmla="*/ 10030968 w 12225528"/>
              <a:gd name="connsiteY3-220" fmla="*/ 9924 h 3018300"/>
              <a:gd name="connsiteX4-221" fmla="*/ 12225528 w 12225528"/>
              <a:gd name="connsiteY4-222" fmla="*/ 392095 h 3018300"/>
              <a:gd name="connsiteX5-223" fmla="*/ 12216384 w 12225528"/>
              <a:gd name="connsiteY5-224" fmla="*/ 3018300 h 3018300"/>
              <a:gd name="connsiteX6-225" fmla="*/ 0 w 12225528"/>
              <a:gd name="connsiteY6-226" fmla="*/ 3018300 h 3018300"/>
              <a:gd name="connsiteX7-227" fmla="*/ 18288 w 12225528"/>
              <a:gd name="connsiteY7-228" fmla="*/ 595140 h 3018300"/>
              <a:gd name="connsiteX0-229" fmla="*/ 18288 w 12225528"/>
              <a:gd name="connsiteY0-230" fmla="*/ 595140 h 3018300"/>
              <a:gd name="connsiteX1-231" fmla="*/ 2596896 w 12225528"/>
              <a:gd name="connsiteY1-232" fmla="*/ 1122828 h 3018300"/>
              <a:gd name="connsiteX2-233" fmla="*/ 4133088 w 12225528"/>
              <a:gd name="connsiteY2-234" fmla="*/ 1692420 h 3018300"/>
              <a:gd name="connsiteX3-235" fmla="*/ 7543800 w 12225528"/>
              <a:gd name="connsiteY3-236" fmla="*/ 770182 h 3018300"/>
              <a:gd name="connsiteX4-237" fmla="*/ 10030968 w 12225528"/>
              <a:gd name="connsiteY4-238" fmla="*/ 9924 h 3018300"/>
              <a:gd name="connsiteX5-239" fmla="*/ 12225528 w 12225528"/>
              <a:gd name="connsiteY5-240" fmla="*/ 392095 h 3018300"/>
              <a:gd name="connsiteX6-241" fmla="*/ 12216384 w 12225528"/>
              <a:gd name="connsiteY6-242" fmla="*/ 3018300 h 3018300"/>
              <a:gd name="connsiteX7-243" fmla="*/ 0 w 12225528"/>
              <a:gd name="connsiteY7-244" fmla="*/ 3018300 h 3018300"/>
              <a:gd name="connsiteX8" fmla="*/ 18288 w 12225528"/>
              <a:gd name="connsiteY8" fmla="*/ 595140 h 3018300"/>
              <a:gd name="connsiteX0-245" fmla="*/ 18288 w 12225528"/>
              <a:gd name="connsiteY0-246" fmla="*/ 595140 h 3018300"/>
              <a:gd name="connsiteX1-247" fmla="*/ 2596896 w 12225528"/>
              <a:gd name="connsiteY1-248" fmla="*/ 1122828 h 3018300"/>
              <a:gd name="connsiteX2-249" fmla="*/ 4133088 w 12225528"/>
              <a:gd name="connsiteY2-250" fmla="*/ 1692420 h 3018300"/>
              <a:gd name="connsiteX3-251" fmla="*/ 7543800 w 12225528"/>
              <a:gd name="connsiteY3-252" fmla="*/ 770182 h 3018300"/>
              <a:gd name="connsiteX4-253" fmla="*/ 10030968 w 12225528"/>
              <a:gd name="connsiteY4-254" fmla="*/ 9924 h 3018300"/>
              <a:gd name="connsiteX5-255" fmla="*/ 12225528 w 12225528"/>
              <a:gd name="connsiteY5-256" fmla="*/ 392095 h 3018300"/>
              <a:gd name="connsiteX6-257" fmla="*/ 12216384 w 12225528"/>
              <a:gd name="connsiteY6-258" fmla="*/ 3018300 h 3018300"/>
              <a:gd name="connsiteX7-259" fmla="*/ 0 w 12225528"/>
              <a:gd name="connsiteY7-260" fmla="*/ 3018300 h 3018300"/>
              <a:gd name="connsiteX8-261" fmla="*/ 18288 w 12225528"/>
              <a:gd name="connsiteY8-262" fmla="*/ 595140 h 3018300"/>
              <a:gd name="connsiteX0-263" fmla="*/ 18288 w 12225528"/>
              <a:gd name="connsiteY0-264" fmla="*/ 595140 h 3018300"/>
              <a:gd name="connsiteX1-265" fmla="*/ 2596896 w 12225528"/>
              <a:gd name="connsiteY1-266" fmla="*/ 1122828 h 3018300"/>
              <a:gd name="connsiteX2-267" fmla="*/ 4133088 w 12225528"/>
              <a:gd name="connsiteY2-268" fmla="*/ 1692420 h 3018300"/>
              <a:gd name="connsiteX3-269" fmla="*/ 7543800 w 12225528"/>
              <a:gd name="connsiteY3-270" fmla="*/ 770182 h 3018300"/>
              <a:gd name="connsiteX4-271" fmla="*/ 10030968 w 12225528"/>
              <a:gd name="connsiteY4-272" fmla="*/ 9924 h 3018300"/>
              <a:gd name="connsiteX5-273" fmla="*/ 12225528 w 12225528"/>
              <a:gd name="connsiteY5-274" fmla="*/ 392095 h 3018300"/>
              <a:gd name="connsiteX6-275" fmla="*/ 12216384 w 12225528"/>
              <a:gd name="connsiteY6-276" fmla="*/ 3018300 h 3018300"/>
              <a:gd name="connsiteX7-277" fmla="*/ 0 w 12225528"/>
              <a:gd name="connsiteY7-278" fmla="*/ 3018300 h 3018300"/>
              <a:gd name="connsiteX8-279" fmla="*/ 18288 w 12225528"/>
              <a:gd name="connsiteY8-280" fmla="*/ 595140 h 3018300"/>
              <a:gd name="connsiteX0-281" fmla="*/ 18288 w 12225528"/>
              <a:gd name="connsiteY0-282" fmla="*/ 595140 h 3018300"/>
              <a:gd name="connsiteX1-283" fmla="*/ 4133088 w 12225528"/>
              <a:gd name="connsiteY1-284" fmla="*/ 1692420 h 3018300"/>
              <a:gd name="connsiteX2-285" fmla="*/ 7543800 w 12225528"/>
              <a:gd name="connsiteY2-286" fmla="*/ 770182 h 3018300"/>
              <a:gd name="connsiteX3-287" fmla="*/ 10030968 w 12225528"/>
              <a:gd name="connsiteY3-288" fmla="*/ 9924 h 3018300"/>
              <a:gd name="connsiteX4-289" fmla="*/ 12225528 w 12225528"/>
              <a:gd name="connsiteY4-290" fmla="*/ 392095 h 3018300"/>
              <a:gd name="connsiteX5-291" fmla="*/ 12216384 w 12225528"/>
              <a:gd name="connsiteY5-292" fmla="*/ 3018300 h 3018300"/>
              <a:gd name="connsiteX6-293" fmla="*/ 0 w 12225528"/>
              <a:gd name="connsiteY6-294" fmla="*/ 3018300 h 3018300"/>
              <a:gd name="connsiteX7-295" fmla="*/ 18288 w 12225528"/>
              <a:gd name="connsiteY7-296" fmla="*/ 595140 h 3018300"/>
              <a:gd name="connsiteX0-297" fmla="*/ 18288 w 12225528"/>
              <a:gd name="connsiteY0-298" fmla="*/ 595140 h 3018300"/>
              <a:gd name="connsiteX1-299" fmla="*/ 4133088 w 12225528"/>
              <a:gd name="connsiteY1-300" fmla="*/ 1692420 h 3018300"/>
              <a:gd name="connsiteX2-301" fmla="*/ 7543800 w 12225528"/>
              <a:gd name="connsiteY2-302" fmla="*/ 770182 h 3018300"/>
              <a:gd name="connsiteX3-303" fmla="*/ 10030968 w 12225528"/>
              <a:gd name="connsiteY3-304" fmla="*/ 9924 h 3018300"/>
              <a:gd name="connsiteX4-305" fmla="*/ 12225528 w 12225528"/>
              <a:gd name="connsiteY4-306" fmla="*/ 392095 h 3018300"/>
              <a:gd name="connsiteX5-307" fmla="*/ 12216384 w 12225528"/>
              <a:gd name="connsiteY5-308" fmla="*/ 3018300 h 3018300"/>
              <a:gd name="connsiteX6-309" fmla="*/ 0 w 12225528"/>
              <a:gd name="connsiteY6-310" fmla="*/ 3018300 h 3018300"/>
              <a:gd name="connsiteX7-311" fmla="*/ 18288 w 12225528"/>
              <a:gd name="connsiteY7-312" fmla="*/ 595140 h 3018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11" y="connsiteY7-212"/>
              </a:cxn>
            </a:cxnLst>
            <a:rect l="l" t="t" r="r" b="b"/>
            <a:pathLst>
              <a:path w="12225528" h="3018300">
                <a:moveTo>
                  <a:pt x="18288" y="595140"/>
                </a:moveTo>
                <a:cubicBezTo>
                  <a:pt x="2215896" y="440281"/>
                  <a:pt x="2878836" y="1663246"/>
                  <a:pt x="4133088" y="1692420"/>
                </a:cubicBezTo>
                <a:cubicBezTo>
                  <a:pt x="5387340" y="1721594"/>
                  <a:pt x="6313932" y="1359163"/>
                  <a:pt x="7543800" y="770182"/>
                </a:cubicBezTo>
                <a:cubicBezTo>
                  <a:pt x="8947404" y="313443"/>
                  <a:pt x="9250680" y="72938"/>
                  <a:pt x="10030968" y="9924"/>
                </a:cubicBezTo>
                <a:cubicBezTo>
                  <a:pt x="10811256" y="-53090"/>
                  <a:pt x="11792712" y="197023"/>
                  <a:pt x="12225528" y="392095"/>
                </a:cubicBezTo>
                <a:lnTo>
                  <a:pt x="12216384" y="3018300"/>
                </a:lnTo>
                <a:lnTo>
                  <a:pt x="0" y="3018300"/>
                </a:lnTo>
                <a:lnTo>
                  <a:pt x="18288" y="59514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任意多边形 8"/>
          <p:cNvSpPr/>
          <p:nvPr/>
        </p:nvSpPr>
        <p:spPr>
          <a:xfrm>
            <a:off x="-27432" y="4804592"/>
            <a:ext cx="12234672" cy="2071696"/>
          </a:xfrm>
          <a:custGeom>
            <a:avLst/>
            <a:gdLst>
              <a:gd name="connsiteX0" fmla="*/ 0 w 12234672"/>
              <a:gd name="connsiteY0" fmla="*/ 2496312 h 2496312"/>
              <a:gd name="connsiteX1" fmla="*/ 0 w 12234672"/>
              <a:gd name="connsiteY1" fmla="*/ 2496312 h 2496312"/>
              <a:gd name="connsiteX2" fmla="*/ 219456 w 12234672"/>
              <a:gd name="connsiteY2" fmla="*/ 2459736 h 2496312"/>
              <a:gd name="connsiteX3" fmla="*/ 12234672 w 12234672"/>
              <a:gd name="connsiteY3" fmla="*/ 2478024 h 2496312"/>
              <a:gd name="connsiteX4" fmla="*/ 12225528 w 12234672"/>
              <a:gd name="connsiteY4" fmla="*/ 1197864 h 2496312"/>
              <a:gd name="connsiteX5" fmla="*/ 10314432 w 12234672"/>
              <a:gd name="connsiteY5" fmla="*/ 1664208 h 2496312"/>
              <a:gd name="connsiteX6" fmla="*/ 4151376 w 12234672"/>
              <a:gd name="connsiteY6" fmla="*/ 0 h 2496312"/>
              <a:gd name="connsiteX7" fmla="*/ 713232 w 12234672"/>
              <a:gd name="connsiteY7" fmla="*/ 1106424 h 2496312"/>
              <a:gd name="connsiteX8" fmla="*/ 36576 w 12234672"/>
              <a:gd name="connsiteY8" fmla="*/ 1078992 h 2496312"/>
              <a:gd name="connsiteX9" fmla="*/ 0 w 12234672"/>
              <a:gd name="connsiteY9" fmla="*/ 2496312 h 2496312"/>
              <a:gd name="connsiteX0-1" fmla="*/ 0 w 12234672"/>
              <a:gd name="connsiteY0-2" fmla="*/ 2496312 h 2496312"/>
              <a:gd name="connsiteX1-3" fmla="*/ 0 w 12234672"/>
              <a:gd name="connsiteY1-4" fmla="*/ 2496312 h 2496312"/>
              <a:gd name="connsiteX2-5" fmla="*/ 219456 w 12234672"/>
              <a:gd name="connsiteY2-6" fmla="*/ 2459736 h 2496312"/>
              <a:gd name="connsiteX3-7" fmla="*/ 12234672 w 12234672"/>
              <a:gd name="connsiteY3-8" fmla="*/ 2478024 h 2496312"/>
              <a:gd name="connsiteX4-9" fmla="*/ 12225528 w 12234672"/>
              <a:gd name="connsiteY4-10" fmla="*/ 1197864 h 2496312"/>
              <a:gd name="connsiteX5-11" fmla="*/ 10314432 w 12234672"/>
              <a:gd name="connsiteY5-12" fmla="*/ 1664208 h 2496312"/>
              <a:gd name="connsiteX6-13" fmla="*/ 4151376 w 12234672"/>
              <a:gd name="connsiteY6-14" fmla="*/ 0 h 2496312"/>
              <a:gd name="connsiteX7-15" fmla="*/ 713232 w 12234672"/>
              <a:gd name="connsiteY7-16" fmla="*/ 1106424 h 2496312"/>
              <a:gd name="connsiteX8-17" fmla="*/ 36576 w 12234672"/>
              <a:gd name="connsiteY8-18" fmla="*/ 1078992 h 2496312"/>
              <a:gd name="connsiteX9-19" fmla="*/ 0 w 12234672"/>
              <a:gd name="connsiteY9-20" fmla="*/ 2496312 h 2496312"/>
              <a:gd name="connsiteX0-21" fmla="*/ 0 w 12234672"/>
              <a:gd name="connsiteY0-22" fmla="*/ 2496312 h 2496312"/>
              <a:gd name="connsiteX1-23" fmla="*/ 0 w 12234672"/>
              <a:gd name="connsiteY1-24" fmla="*/ 2496312 h 2496312"/>
              <a:gd name="connsiteX2-25" fmla="*/ 219456 w 12234672"/>
              <a:gd name="connsiteY2-26" fmla="*/ 2459736 h 2496312"/>
              <a:gd name="connsiteX3-27" fmla="*/ 12234672 w 12234672"/>
              <a:gd name="connsiteY3-28" fmla="*/ 2478024 h 2496312"/>
              <a:gd name="connsiteX4-29" fmla="*/ 12225528 w 12234672"/>
              <a:gd name="connsiteY4-30" fmla="*/ 1197864 h 2496312"/>
              <a:gd name="connsiteX5-31" fmla="*/ 10314432 w 12234672"/>
              <a:gd name="connsiteY5-32" fmla="*/ 1664208 h 2496312"/>
              <a:gd name="connsiteX6-33" fmla="*/ 4151376 w 12234672"/>
              <a:gd name="connsiteY6-34" fmla="*/ 0 h 2496312"/>
              <a:gd name="connsiteX7-35" fmla="*/ 713232 w 12234672"/>
              <a:gd name="connsiteY7-36" fmla="*/ 1106424 h 2496312"/>
              <a:gd name="connsiteX8-37" fmla="*/ 36576 w 12234672"/>
              <a:gd name="connsiteY8-38" fmla="*/ 1078992 h 2496312"/>
              <a:gd name="connsiteX9-39" fmla="*/ 0 w 12234672"/>
              <a:gd name="connsiteY9-40" fmla="*/ 2496312 h 2496312"/>
              <a:gd name="connsiteX0-41" fmla="*/ 0 w 12234672"/>
              <a:gd name="connsiteY0-42" fmla="*/ 2545178 h 2545178"/>
              <a:gd name="connsiteX1-43" fmla="*/ 0 w 12234672"/>
              <a:gd name="connsiteY1-44" fmla="*/ 2545178 h 2545178"/>
              <a:gd name="connsiteX2-45" fmla="*/ 219456 w 12234672"/>
              <a:gd name="connsiteY2-46" fmla="*/ 2508602 h 2545178"/>
              <a:gd name="connsiteX3-47" fmla="*/ 12234672 w 12234672"/>
              <a:gd name="connsiteY3-48" fmla="*/ 2526890 h 2545178"/>
              <a:gd name="connsiteX4-49" fmla="*/ 12225528 w 12234672"/>
              <a:gd name="connsiteY4-50" fmla="*/ 1246730 h 2545178"/>
              <a:gd name="connsiteX5-51" fmla="*/ 10314432 w 12234672"/>
              <a:gd name="connsiteY5-52" fmla="*/ 1713074 h 2545178"/>
              <a:gd name="connsiteX6-53" fmla="*/ 4151376 w 12234672"/>
              <a:gd name="connsiteY6-54" fmla="*/ 48866 h 2545178"/>
              <a:gd name="connsiteX7-55" fmla="*/ 713232 w 12234672"/>
              <a:gd name="connsiteY7-56" fmla="*/ 1155290 h 2545178"/>
              <a:gd name="connsiteX8-57" fmla="*/ 36576 w 12234672"/>
              <a:gd name="connsiteY8-58" fmla="*/ 1127858 h 2545178"/>
              <a:gd name="connsiteX9-59" fmla="*/ 0 w 12234672"/>
              <a:gd name="connsiteY9-60" fmla="*/ 2545178 h 2545178"/>
              <a:gd name="connsiteX0-61" fmla="*/ 0 w 12234672"/>
              <a:gd name="connsiteY0-62" fmla="*/ 2545178 h 2545178"/>
              <a:gd name="connsiteX1-63" fmla="*/ 0 w 12234672"/>
              <a:gd name="connsiteY1-64" fmla="*/ 2545178 h 2545178"/>
              <a:gd name="connsiteX2-65" fmla="*/ 219456 w 12234672"/>
              <a:gd name="connsiteY2-66" fmla="*/ 2508602 h 2545178"/>
              <a:gd name="connsiteX3-67" fmla="*/ 12234672 w 12234672"/>
              <a:gd name="connsiteY3-68" fmla="*/ 2526890 h 2545178"/>
              <a:gd name="connsiteX4-69" fmla="*/ 12225528 w 12234672"/>
              <a:gd name="connsiteY4-70" fmla="*/ 1246730 h 2545178"/>
              <a:gd name="connsiteX5-71" fmla="*/ 10314432 w 12234672"/>
              <a:gd name="connsiteY5-72" fmla="*/ 1713074 h 2545178"/>
              <a:gd name="connsiteX6-73" fmla="*/ 4151376 w 12234672"/>
              <a:gd name="connsiteY6-74" fmla="*/ 48866 h 2545178"/>
              <a:gd name="connsiteX7-75" fmla="*/ 713232 w 12234672"/>
              <a:gd name="connsiteY7-76" fmla="*/ 1155290 h 2545178"/>
              <a:gd name="connsiteX8-77" fmla="*/ 18288 w 12234672"/>
              <a:gd name="connsiteY8-78" fmla="*/ 1127858 h 2545178"/>
              <a:gd name="connsiteX9-79" fmla="*/ 0 w 12234672"/>
              <a:gd name="connsiteY9-80" fmla="*/ 2545178 h 2545178"/>
              <a:gd name="connsiteX0-81" fmla="*/ 0 w 12234672"/>
              <a:gd name="connsiteY0-82" fmla="*/ 2545178 h 2545178"/>
              <a:gd name="connsiteX1-83" fmla="*/ 0 w 12234672"/>
              <a:gd name="connsiteY1-84" fmla="*/ 2545178 h 2545178"/>
              <a:gd name="connsiteX2-85" fmla="*/ 219456 w 12234672"/>
              <a:gd name="connsiteY2-86" fmla="*/ 2508602 h 2545178"/>
              <a:gd name="connsiteX3-87" fmla="*/ 12234672 w 12234672"/>
              <a:gd name="connsiteY3-88" fmla="*/ 2526890 h 2545178"/>
              <a:gd name="connsiteX4-89" fmla="*/ 12225528 w 12234672"/>
              <a:gd name="connsiteY4-90" fmla="*/ 1246730 h 2545178"/>
              <a:gd name="connsiteX5-91" fmla="*/ 10314432 w 12234672"/>
              <a:gd name="connsiteY5-92" fmla="*/ 1713074 h 2545178"/>
              <a:gd name="connsiteX6-93" fmla="*/ 4151376 w 12234672"/>
              <a:gd name="connsiteY6-94" fmla="*/ 48866 h 2545178"/>
              <a:gd name="connsiteX7-95" fmla="*/ 18288 w 12234672"/>
              <a:gd name="connsiteY7-96" fmla="*/ 1127858 h 2545178"/>
              <a:gd name="connsiteX8-97" fmla="*/ 0 w 12234672"/>
              <a:gd name="connsiteY8-98" fmla="*/ 2545178 h 2545178"/>
              <a:gd name="connsiteX0-99" fmla="*/ 0 w 12234672"/>
              <a:gd name="connsiteY0-100" fmla="*/ 2508445 h 2508445"/>
              <a:gd name="connsiteX1-101" fmla="*/ 0 w 12234672"/>
              <a:gd name="connsiteY1-102" fmla="*/ 2508445 h 2508445"/>
              <a:gd name="connsiteX2-103" fmla="*/ 219456 w 12234672"/>
              <a:gd name="connsiteY2-104" fmla="*/ 2471869 h 2508445"/>
              <a:gd name="connsiteX3-105" fmla="*/ 12234672 w 12234672"/>
              <a:gd name="connsiteY3-106" fmla="*/ 2490157 h 2508445"/>
              <a:gd name="connsiteX4-107" fmla="*/ 12225528 w 12234672"/>
              <a:gd name="connsiteY4-108" fmla="*/ 1209997 h 2508445"/>
              <a:gd name="connsiteX5-109" fmla="*/ 10314432 w 12234672"/>
              <a:gd name="connsiteY5-110" fmla="*/ 1676341 h 2508445"/>
              <a:gd name="connsiteX6-111" fmla="*/ 4151376 w 12234672"/>
              <a:gd name="connsiteY6-112" fmla="*/ 12133 h 2508445"/>
              <a:gd name="connsiteX7-113" fmla="*/ 1536192 w 12234672"/>
              <a:gd name="connsiteY7-114" fmla="*/ 953965 h 2508445"/>
              <a:gd name="connsiteX8-115" fmla="*/ 18288 w 12234672"/>
              <a:gd name="connsiteY8-116" fmla="*/ 1091125 h 2508445"/>
              <a:gd name="connsiteX9-117" fmla="*/ 0 w 12234672"/>
              <a:gd name="connsiteY9-118" fmla="*/ 2508445 h 2508445"/>
              <a:gd name="connsiteX0-119" fmla="*/ 0 w 12234672"/>
              <a:gd name="connsiteY0-120" fmla="*/ 2510101 h 2510101"/>
              <a:gd name="connsiteX1-121" fmla="*/ 0 w 12234672"/>
              <a:gd name="connsiteY1-122" fmla="*/ 2510101 h 2510101"/>
              <a:gd name="connsiteX2-123" fmla="*/ 219456 w 12234672"/>
              <a:gd name="connsiteY2-124" fmla="*/ 2473525 h 2510101"/>
              <a:gd name="connsiteX3-125" fmla="*/ 12234672 w 12234672"/>
              <a:gd name="connsiteY3-126" fmla="*/ 2491813 h 2510101"/>
              <a:gd name="connsiteX4-127" fmla="*/ 12225528 w 12234672"/>
              <a:gd name="connsiteY4-128" fmla="*/ 1211653 h 2510101"/>
              <a:gd name="connsiteX5-129" fmla="*/ 10314432 w 12234672"/>
              <a:gd name="connsiteY5-130" fmla="*/ 1677997 h 2510101"/>
              <a:gd name="connsiteX6-131" fmla="*/ 4151376 w 12234672"/>
              <a:gd name="connsiteY6-132" fmla="*/ 13789 h 2510101"/>
              <a:gd name="connsiteX7-133" fmla="*/ 1554480 w 12234672"/>
              <a:gd name="connsiteY7-134" fmla="*/ 919045 h 2510101"/>
              <a:gd name="connsiteX8-135" fmla="*/ 18288 w 12234672"/>
              <a:gd name="connsiteY8-136" fmla="*/ 1092781 h 2510101"/>
              <a:gd name="connsiteX9-137" fmla="*/ 0 w 12234672"/>
              <a:gd name="connsiteY9-138" fmla="*/ 2510101 h 2510101"/>
              <a:gd name="connsiteX0-139" fmla="*/ 0 w 12234672"/>
              <a:gd name="connsiteY0-140" fmla="*/ 2510101 h 2510101"/>
              <a:gd name="connsiteX1-141" fmla="*/ 0 w 12234672"/>
              <a:gd name="connsiteY1-142" fmla="*/ 2510101 h 2510101"/>
              <a:gd name="connsiteX2-143" fmla="*/ 219456 w 12234672"/>
              <a:gd name="connsiteY2-144" fmla="*/ 2473525 h 2510101"/>
              <a:gd name="connsiteX3-145" fmla="*/ 12234672 w 12234672"/>
              <a:gd name="connsiteY3-146" fmla="*/ 2491813 h 2510101"/>
              <a:gd name="connsiteX4-147" fmla="*/ 12225528 w 12234672"/>
              <a:gd name="connsiteY4-148" fmla="*/ 1211653 h 2510101"/>
              <a:gd name="connsiteX5-149" fmla="*/ 10314432 w 12234672"/>
              <a:gd name="connsiteY5-150" fmla="*/ 1677997 h 2510101"/>
              <a:gd name="connsiteX6-151" fmla="*/ 4151376 w 12234672"/>
              <a:gd name="connsiteY6-152" fmla="*/ 13789 h 2510101"/>
              <a:gd name="connsiteX7-153" fmla="*/ 1554480 w 12234672"/>
              <a:gd name="connsiteY7-154" fmla="*/ 919045 h 2510101"/>
              <a:gd name="connsiteX8-155" fmla="*/ 18288 w 12234672"/>
              <a:gd name="connsiteY8-156" fmla="*/ 1092781 h 2510101"/>
              <a:gd name="connsiteX9-157" fmla="*/ 0 w 12234672"/>
              <a:gd name="connsiteY9-158" fmla="*/ 2510101 h 2510101"/>
              <a:gd name="connsiteX0-159" fmla="*/ 0 w 12234672"/>
              <a:gd name="connsiteY0-160" fmla="*/ 2499820 h 2499820"/>
              <a:gd name="connsiteX1-161" fmla="*/ 0 w 12234672"/>
              <a:gd name="connsiteY1-162" fmla="*/ 2499820 h 2499820"/>
              <a:gd name="connsiteX2-163" fmla="*/ 219456 w 12234672"/>
              <a:gd name="connsiteY2-164" fmla="*/ 2463244 h 2499820"/>
              <a:gd name="connsiteX3-165" fmla="*/ 12234672 w 12234672"/>
              <a:gd name="connsiteY3-166" fmla="*/ 2481532 h 2499820"/>
              <a:gd name="connsiteX4-167" fmla="*/ 12225528 w 12234672"/>
              <a:gd name="connsiteY4-168" fmla="*/ 1201372 h 2499820"/>
              <a:gd name="connsiteX5-169" fmla="*/ 10314432 w 12234672"/>
              <a:gd name="connsiteY5-170" fmla="*/ 1667716 h 2499820"/>
              <a:gd name="connsiteX6-171" fmla="*/ 4151376 w 12234672"/>
              <a:gd name="connsiteY6-172" fmla="*/ 3508 h 2499820"/>
              <a:gd name="connsiteX7-173" fmla="*/ 1554480 w 12234672"/>
              <a:gd name="connsiteY7-174" fmla="*/ 908764 h 2499820"/>
              <a:gd name="connsiteX8-175" fmla="*/ 18288 w 12234672"/>
              <a:gd name="connsiteY8-176" fmla="*/ 1082500 h 2499820"/>
              <a:gd name="connsiteX9-177" fmla="*/ 0 w 12234672"/>
              <a:gd name="connsiteY9-178" fmla="*/ 2499820 h 2499820"/>
              <a:gd name="connsiteX0-179" fmla="*/ 0 w 12234672"/>
              <a:gd name="connsiteY0-180" fmla="*/ 2499820 h 2499820"/>
              <a:gd name="connsiteX1-181" fmla="*/ 0 w 12234672"/>
              <a:gd name="connsiteY1-182" fmla="*/ 2499820 h 2499820"/>
              <a:gd name="connsiteX2-183" fmla="*/ 12234672 w 12234672"/>
              <a:gd name="connsiteY2-184" fmla="*/ 2481532 h 2499820"/>
              <a:gd name="connsiteX3-185" fmla="*/ 12225528 w 12234672"/>
              <a:gd name="connsiteY3-186" fmla="*/ 1201372 h 2499820"/>
              <a:gd name="connsiteX4-187" fmla="*/ 10314432 w 12234672"/>
              <a:gd name="connsiteY4-188" fmla="*/ 1667716 h 2499820"/>
              <a:gd name="connsiteX5-189" fmla="*/ 4151376 w 12234672"/>
              <a:gd name="connsiteY5-190" fmla="*/ 3508 h 2499820"/>
              <a:gd name="connsiteX6-191" fmla="*/ 1554480 w 12234672"/>
              <a:gd name="connsiteY6-192" fmla="*/ 908764 h 2499820"/>
              <a:gd name="connsiteX7-193" fmla="*/ 18288 w 12234672"/>
              <a:gd name="connsiteY7-194" fmla="*/ 1082500 h 2499820"/>
              <a:gd name="connsiteX8-195" fmla="*/ 0 w 12234672"/>
              <a:gd name="connsiteY8-196" fmla="*/ 2499820 h 2499820"/>
              <a:gd name="connsiteX0-197" fmla="*/ 0 w 12234672"/>
              <a:gd name="connsiteY0-198" fmla="*/ 2499820 h 2499820"/>
              <a:gd name="connsiteX1-199" fmla="*/ 0 w 12234672"/>
              <a:gd name="connsiteY1-200" fmla="*/ 2499820 h 2499820"/>
              <a:gd name="connsiteX2-201" fmla="*/ 12234672 w 12234672"/>
              <a:gd name="connsiteY2-202" fmla="*/ 2481532 h 2499820"/>
              <a:gd name="connsiteX3-203" fmla="*/ 12225528 w 12234672"/>
              <a:gd name="connsiteY3-204" fmla="*/ 1201372 h 2499820"/>
              <a:gd name="connsiteX4-205" fmla="*/ 10314432 w 12234672"/>
              <a:gd name="connsiteY4-206" fmla="*/ 1667716 h 2499820"/>
              <a:gd name="connsiteX5-207" fmla="*/ 4151376 w 12234672"/>
              <a:gd name="connsiteY5-208" fmla="*/ 3508 h 2499820"/>
              <a:gd name="connsiteX6-209" fmla="*/ 1554480 w 12234672"/>
              <a:gd name="connsiteY6-210" fmla="*/ 908764 h 2499820"/>
              <a:gd name="connsiteX7-211" fmla="*/ 18288 w 12234672"/>
              <a:gd name="connsiteY7-212" fmla="*/ 1082500 h 2499820"/>
              <a:gd name="connsiteX8-213" fmla="*/ 0 w 12234672"/>
              <a:gd name="connsiteY8-214" fmla="*/ 2499820 h 2499820"/>
              <a:gd name="connsiteX0-215" fmla="*/ 0 w 12234672"/>
              <a:gd name="connsiteY0-216" fmla="*/ 2499820 h 2499820"/>
              <a:gd name="connsiteX1-217" fmla="*/ 0 w 12234672"/>
              <a:gd name="connsiteY1-218" fmla="*/ 2499820 h 2499820"/>
              <a:gd name="connsiteX2-219" fmla="*/ 12234672 w 12234672"/>
              <a:gd name="connsiteY2-220" fmla="*/ 2481532 h 2499820"/>
              <a:gd name="connsiteX3-221" fmla="*/ 12225528 w 12234672"/>
              <a:gd name="connsiteY3-222" fmla="*/ 1201372 h 2499820"/>
              <a:gd name="connsiteX4-223" fmla="*/ 10314432 w 12234672"/>
              <a:gd name="connsiteY4-224" fmla="*/ 1667716 h 2499820"/>
              <a:gd name="connsiteX5-225" fmla="*/ 4151376 w 12234672"/>
              <a:gd name="connsiteY5-226" fmla="*/ 3508 h 2499820"/>
              <a:gd name="connsiteX6-227" fmla="*/ 1554480 w 12234672"/>
              <a:gd name="connsiteY6-228" fmla="*/ 908764 h 2499820"/>
              <a:gd name="connsiteX7-229" fmla="*/ 18288 w 12234672"/>
              <a:gd name="connsiteY7-230" fmla="*/ 1082500 h 2499820"/>
              <a:gd name="connsiteX8-231" fmla="*/ 0 w 12234672"/>
              <a:gd name="connsiteY8-232" fmla="*/ 2499820 h 2499820"/>
              <a:gd name="connsiteX0-233" fmla="*/ 0 w 12234672"/>
              <a:gd name="connsiteY0-234" fmla="*/ 2500305 h 2500305"/>
              <a:gd name="connsiteX1-235" fmla="*/ 0 w 12234672"/>
              <a:gd name="connsiteY1-236" fmla="*/ 2500305 h 2500305"/>
              <a:gd name="connsiteX2-237" fmla="*/ 12234672 w 12234672"/>
              <a:gd name="connsiteY2-238" fmla="*/ 2482017 h 2500305"/>
              <a:gd name="connsiteX3-239" fmla="*/ 12234672 w 12234672"/>
              <a:gd name="connsiteY3-240" fmla="*/ 1192713 h 2500305"/>
              <a:gd name="connsiteX4-241" fmla="*/ 10314432 w 12234672"/>
              <a:gd name="connsiteY4-242" fmla="*/ 1668201 h 2500305"/>
              <a:gd name="connsiteX5-243" fmla="*/ 4151376 w 12234672"/>
              <a:gd name="connsiteY5-244" fmla="*/ 3993 h 2500305"/>
              <a:gd name="connsiteX6-245" fmla="*/ 1554480 w 12234672"/>
              <a:gd name="connsiteY6-246" fmla="*/ 909249 h 2500305"/>
              <a:gd name="connsiteX7-247" fmla="*/ 18288 w 12234672"/>
              <a:gd name="connsiteY7-248" fmla="*/ 1082985 h 2500305"/>
              <a:gd name="connsiteX8-249" fmla="*/ 0 w 12234672"/>
              <a:gd name="connsiteY8-250" fmla="*/ 2500305 h 2500305"/>
              <a:gd name="connsiteX0-251" fmla="*/ 0 w 12234672"/>
              <a:gd name="connsiteY0-252" fmla="*/ 2500305 h 2500305"/>
              <a:gd name="connsiteX1-253" fmla="*/ 0 w 12234672"/>
              <a:gd name="connsiteY1-254" fmla="*/ 2500305 h 2500305"/>
              <a:gd name="connsiteX2-255" fmla="*/ 12234672 w 12234672"/>
              <a:gd name="connsiteY2-256" fmla="*/ 2482017 h 2500305"/>
              <a:gd name="connsiteX3-257" fmla="*/ 12234672 w 12234672"/>
              <a:gd name="connsiteY3-258" fmla="*/ 1192713 h 2500305"/>
              <a:gd name="connsiteX4-259" fmla="*/ 10314432 w 12234672"/>
              <a:gd name="connsiteY4-260" fmla="*/ 1668201 h 2500305"/>
              <a:gd name="connsiteX5-261" fmla="*/ 4151376 w 12234672"/>
              <a:gd name="connsiteY5-262" fmla="*/ 3993 h 2500305"/>
              <a:gd name="connsiteX6-263" fmla="*/ 1554480 w 12234672"/>
              <a:gd name="connsiteY6-264" fmla="*/ 909249 h 2500305"/>
              <a:gd name="connsiteX7-265" fmla="*/ 45720 w 12234672"/>
              <a:gd name="connsiteY7-266" fmla="*/ 1082985 h 2500305"/>
              <a:gd name="connsiteX8-267" fmla="*/ 0 w 12234672"/>
              <a:gd name="connsiteY8-268" fmla="*/ 2500305 h 2500305"/>
              <a:gd name="connsiteX0-269" fmla="*/ 0 w 12234672"/>
              <a:gd name="connsiteY0-270" fmla="*/ 2500305 h 2500305"/>
              <a:gd name="connsiteX1-271" fmla="*/ 0 w 12234672"/>
              <a:gd name="connsiteY1-272" fmla="*/ 2500305 h 2500305"/>
              <a:gd name="connsiteX2-273" fmla="*/ 12234672 w 12234672"/>
              <a:gd name="connsiteY2-274" fmla="*/ 2482017 h 2500305"/>
              <a:gd name="connsiteX3-275" fmla="*/ 12234672 w 12234672"/>
              <a:gd name="connsiteY3-276" fmla="*/ 1192713 h 2500305"/>
              <a:gd name="connsiteX4-277" fmla="*/ 10314432 w 12234672"/>
              <a:gd name="connsiteY4-278" fmla="*/ 1668201 h 2500305"/>
              <a:gd name="connsiteX5-279" fmla="*/ 4151376 w 12234672"/>
              <a:gd name="connsiteY5-280" fmla="*/ 3993 h 2500305"/>
              <a:gd name="connsiteX6-281" fmla="*/ 1554480 w 12234672"/>
              <a:gd name="connsiteY6-282" fmla="*/ 909249 h 2500305"/>
              <a:gd name="connsiteX7-283" fmla="*/ 9144 w 12234672"/>
              <a:gd name="connsiteY7-284" fmla="*/ 1092129 h 2500305"/>
              <a:gd name="connsiteX8-285" fmla="*/ 0 w 12234672"/>
              <a:gd name="connsiteY8-286" fmla="*/ 2500305 h 2500305"/>
              <a:gd name="connsiteX0-287" fmla="*/ 0 w 12234672"/>
              <a:gd name="connsiteY0-288" fmla="*/ 2500524 h 2500524"/>
              <a:gd name="connsiteX1-289" fmla="*/ 0 w 12234672"/>
              <a:gd name="connsiteY1-290" fmla="*/ 2500524 h 2500524"/>
              <a:gd name="connsiteX2-291" fmla="*/ 12234672 w 12234672"/>
              <a:gd name="connsiteY2-292" fmla="*/ 2482236 h 2500524"/>
              <a:gd name="connsiteX3-293" fmla="*/ 12234672 w 12234672"/>
              <a:gd name="connsiteY3-294" fmla="*/ 1192932 h 2500524"/>
              <a:gd name="connsiteX4-295" fmla="*/ 10835640 w 12234672"/>
              <a:gd name="connsiteY4-296" fmla="*/ 1704996 h 2500524"/>
              <a:gd name="connsiteX5-297" fmla="*/ 10314432 w 12234672"/>
              <a:gd name="connsiteY5-298" fmla="*/ 1668420 h 2500524"/>
              <a:gd name="connsiteX6-299" fmla="*/ 4151376 w 12234672"/>
              <a:gd name="connsiteY6-300" fmla="*/ 4212 h 2500524"/>
              <a:gd name="connsiteX7-301" fmla="*/ 1554480 w 12234672"/>
              <a:gd name="connsiteY7-302" fmla="*/ 909468 h 2500524"/>
              <a:gd name="connsiteX8-303" fmla="*/ 9144 w 12234672"/>
              <a:gd name="connsiteY8-304" fmla="*/ 1092348 h 2500524"/>
              <a:gd name="connsiteX9-305" fmla="*/ 0 w 12234672"/>
              <a:gd name="connsiteY9-306" fmla="*/ 2500524 h 2500524"/>
              <a:gd name="connsiteX0-307" fmla="*/ 0 w 12234672"/>
              <a:gd name="connsiteY0-308" fmla="*/ 2496312 h 2496312"/>
              <a:gd name="connsiteX1-309" fmla="*/ 0 w 12234672"/>
              <a:gd name="connsiteY1-310" fmla="*/ 2496312 h 2496312"/>
              <a:gd name="connsiteX2-311" fmla="*/ 12234672 w 12234672"/>
              <a:gd name="connsiteY2-312" fmla="*/ 2478024 h 2496312"/>
              <a:gd name="connsiteX3-313" fmla="*/ 12234672 w 12234672"/>
              <a:gd name="connsiteY3-314" fmla="*/ 1188720 h 2496312"/>
              <a:gd name="connsiteX4-315" fmla="*/ 10835640 w 12234672"/>
              <a:gd name="connsiteY4-316" fmla="*/ 1700784 h 2496312"/>
              <a:gd name="connsiteX5-317" fmla="*/ 4151376 w 12234672"/>
              <a:gd name="connsiteY5-318" fmla="*/ 0 h 2496312"/>
              <a:gd name="connsiteX6-319" fmla="*/ 1554480 w 12234672"/>
              <a:gd name="connsiteY6-320" fmla="*/ 905256 h 2496312"/>
              <a:gd name="connsiteX7-321" fmla="*/ 9144 w 12234672"/>
              <a:gd name="connsiteY7-322" fmla="*/ 1088136 h 2496312"/>
              <a:gd name="connsiteX8-323" fmla="*/ 0 w 12234672"/>
              <a:gd name="connsiteY8-324" fmla="*/ 2496312 h 2496312"/>
              <a:gd name="connsiteX0-325" fmla="*/ 0 w 12234672"/>
              <a:gd name="connsiteY0-326" fmla="*/ 2496312 h 2496312"/>
              <a:gd name="connsiteX1-327" fmla="*/ 0 w 12234672"/>
              <a:gd name="connsiteY1-328" fmla="*/ 2496312 h 2496312"/>
              <a:gd name="connsiteX2-329" fmla="*/ 12234672 w 12234672"/>
              <a:gd name="connsiteY2-330" fmla="*/ 2478024 h 2496312"/>
              <a:gd name="connsiteX3-331" fmla="*/ 12234672 w 12234672"/>
              <a:gd name="connsiteY3-332" fmla="*/ 1188720 h 2496312"/>
              <a:gd name="connsiteX4-333" fmla="*/ 10835640 w 12234672"/>
              <a:gd name="connsiteY4-334" fmla="*/ 1700784 h 2496312"/>
              <a:gd name="connsiteX5-335" fmla="*/ 4151376 w 12234672"/>
              <a:gd name="connsiteY5-336" fmla="*/ 0 h 2496312"/>
              <a:gd name="connsiteX6-337" fmla="*/ 1554480 w 12234672"/>
              <a:gd name="connsiteY6-338" fmla="*/ 905256 h 2496312"/>
              <a:gd name="connsiteX7-339" fmla="*/ 9144 w 12234672"/>
              <a:gd name="connsiteY7-340" fmla="*/ 1088136 h 2496312"/>
              <a:gd name="connsiteX8-341" fmla="*/ 0 w 12234672"/>
              <a:gd name="connsiteY8-342" fmla="*/ 2496312 h 2496312"/>
              <a:gd name="connsiteX0-343" fmla="*/ 0 w 12234672"/>
              <a:gd name="connsiteY0-344" fmla="*/ 2496312 h 2496312"/>
              <a:gd name="connsiteX1-345" fmla="*/ 0 w 12234672"/>
              <a:gd name="connsiteY1-346" fmla="*/ 2496312 h 2496312"/>
              <a:gd name="connsiteX2-347" fmla="*/ 12234672 w 12234672"/>
              <a:gd name="connsiteY2-348" fmla="*/ 2478024 h 2496312"/>
              <a:gd name="connsiteX3-349" fmla="*/ 12234672 w 12234672"/>
              <a:gd name="connsiteY3-350" fmla="*/ 1188720 h 2496312"/>
              <a:gd name="connsiteX4-351" fmla="*/ 10835640 w 12234672"/>
              <a:gd name="connsiteY4-352" fmla="*/ 1700784 h 2496312"/>
              <a:gd name="connsiteX5-353" fmla="*/ 4151376 w 12234672"/>
              <a:gd name="connsiteY5-354" fmla="*/ 0 h 2496312"/>
              <a:gd name="connsiteX6-355" fmla="*/ 1554480 w 12234672"/>
              <a:gd name="connsiteY6-356" fmla="*/ 905256 h 2496312"/>
              <a:gd name="connsiteX7-357" fmla="*/ 9144 w 12234672"/>
              <a:gd name="connsiteY7-358" fmla="*/ 1088136 h 2496312"/>
              <a:gd name="connsiteX8-359" fmla="*/ 0 w 12234672"/>
              <a:gd name="connsiteY8-360" fmla="*/ 2496312 h 2496312"/>
              <a:gd name="connsiteX0-361" fmla="*/ 0 w 12234672"/>
              <a:gd name="connsiteY0-362" fmla="*/ 2496760 h 2496760"/>
              <a:gd name="connsiteX1-363" fmla="*/ 0 w 12234672"/>
              <a:gd name="connsiteY1-364" fmla="*/ 2496760 h 2496760"/>
              <a:gd name="connsiteX2-365" fmla="*/ 12234672 w 12234672"/>
              <a:gd name="connsiteY2-366" fmla="*/ 2478472 h 2496760"/>
              <a:gd name="connsiteX3-367" fmla="*/ 12234672 w 12234672"/>
              <a:gd name="connsiteY3-368" fmla="*/ 1189168 h 2496760"/>
              <a:gd name="connsiteX4-369" fmla="*/ 10835640 w 12234672"/>
              <a:gd name="connsiteY4-370" fmla="*/ 1701232 h 2496760"/>
              <a:gd name="connsiteX5-371" fmla="*/ 4151376 w 12234672"/>
              <a:gd name="connsiteY5-372" fmla="*/ 448 h 2496760"/>
              <a:gd name="connsiteX6-373" fmla="*/ 1554480 w 12234672"/>
              <a:gd name="connsiteY6-374" fmla="*/ 905704 h 2496760"/>
              <a:gd name="connsiteX7-375" fmla="*/ 9144 w 12234672"/>
              <a:gd name="connsiteY7-376" fmla="*/ 1088584 h 2496760"/>
              <a:gd name="connsiteX8-377" fmla="*/ 0 w 12234672"/>
              <a:gd name="connsiteY8-378" fmla="*/ 2496760 h 2496760"/>
              <a:gd name="connsiteX0-379" fmla="*/ 0 w 12234672"/>
              <a:gd name="connsiteY0-380" fmla="*/ 2496770 h 2496770"/>
              <a:gd name="connsiteX1-381" fmla="*/ 0 w 12234672"/>
              <a:gd name="connsiteY1-382" fmla="*/ 2496770 h 2496770"/>
              <a:gd name="connsiteX2-383" fmla="*/ 12234672 w 12234672"/>
              <a:gd name="connsiteY2-384" fmla="*/ 2478482 h 2496770"/>
              <a:gd name="connsiteX3-385" fmla="*/ 12234672 w 12234672"/>
              <a:gd name="connsiteY3-386" fmla="*/ 1189178 h 2496770"/>
              <a:gd name="connsiteX4-387" fmla="*/ 10835640 w 12234672"/>
              <a:gd name="connsiteY4-388" fmla="*/ 1701242 h 2496770"/>
              <a:gd name="connsiteX5-389" fmla="*/ 4151376 w 12234672"/>
              <a:gd name="connsiteY5-390" fmla="*/ 458 h 2496770"/>
              <a:gd name="connsiteX6-391" fmla="*/ 1554480 w 12234672"/>
              <a:gd name="connsiteY6-392" fmla="*/ 905714 h 2496770"/>
              <a:gd name="connsiteX7-393" fmla="*/ 9144 w 12234672"/>
              <a:gd name="connsiteY7-394" fmla="*/ 1088594 h 2496770"/>
              <a:gd name="connsiteX8-395" fmla="*/ 0 w 12234672"/>
              <a:gd name="connsiteY8-396" fmla="*/ 2496770 h 2496770"/>
              <a:gd name="connsiteX0-397" fmla="*/ 0 w 12234672"/>
              <a:gd name="connsiteY0-398" fmla="*/ 2496770 h 2496770"/>
              <a:gd name="connsiteX1-399" fmla="*/ 0 w 12234672"/>
              <a:gd name="connsiteY1-400" fmla="*/ 2496770 h 2496770"/>
              <a:gd name="connsiteX2-401" fmla="*/ 12234672 w 12234672"/>
              <a:gd name="connsiteY2-402" fmla="*/ 2478482 h 2496770"/>
              <a:gd name="connsiteX3-403" fmla="*/ 12234672 w 12234672"/>
              <a:gd name="connsiteY3-404" fmla="*/ 1189178 h 2496770"/>
              <a:gd name="connsiteX4-405" fmla="*/ 10835640 w 12234672"/>
              <a:gd name="connsiteY4-406" fmla="*/ 1701242 h 2496770"/>
              <a:gd name="connsiteX5-407" fmla="*/ 4151376 w 12234672"/>
              <a:gd name="connsiteY5-408" fmla="*/ 458 h 2496770"/>
              <a:gd name="connsiteX6-409" fmla="*/ 1554480 w 12234672"/>
              <a:gd name="connsiteY6-410" fmla="*/ 905714 h 2496770"/>
              <a:gd name="connsiteX7-411" fmla="*/ 9144 w 12234672"/>
              <a:gd name="connsiteY7-412" fmla="*/ 1088594 h 2496770"/>
              <a:gd name="connsiteX8-413" fmla="*/ 0 w 12234672"/>
              <a:gd name="connsiteY8-414" fmla="*/ 2496770 h 24967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2234672" h="2496770">
                <a:moveTo>
                  <a:pt x="0" y="2496770"/>
                </a:moveTo>
                <a:lnTo>
                  <a:pt x="0" y="2496770"/>
                </a:lnTo>
                <a:lnTo>
                  <a:pt x="12234672" y="2478482"/>
                </a:lnTo>
                <a:lnTo>
                  <a:pt x="12234672" y="1189178"/>
                </a:lnTo>
                <a:cubicBezTo>
                  <a:pt x="12001500" y="1059638"/>
                  <a:pt x="11780520" y="1670762"/>
                  <a:pt x="10835640" y="1701242"/>
                </a:cubicBezTo>
                <a:cubicBezTo>
                  <a:pt x="8199120" y="1621994"/>
                  <a:pt x="5762244" y="-31546"/>
                  <a:pt x="4151376" y="458"/>
                </a:cubicBezTo>
                <a:cubicBezTo>
                  <a:pt x="2540508" y="32462"/>
                  <a:pt x="2529840" y="652730"/>
                  <a:pt x="1554480" y="905714"/>
                </a:cubicBezTo>
                <a:cubicBezTo>
                  <a:pt x="722376" y="1100786"/>
                  <a:pt x="521208" y="1030682"/>
                  <a:pt x="9144" y="1088594"/>
                </a:cubicBezTo>
                <a:lnTo>
                  <a:pt x="0" y="24967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十字形 13"/>
          <p:cNvSpPr/>
          <p:nvPr/>
        </p:nvSpPr>
        <p:spPr>
          <a:xfrm>
            <a:off x="3503223" y="1762271"/>
            <a:ext cx="1361928" cy="1361928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latin typeface="Impact" panose="020B0806030902050204" pitchFamily="34" charset="0"/>
              </a:rPr>
              <a:t>3</a:t>
            </a:r>
            <a:endParaRPr lang="zh-CN" altLang="en-US" sz="6000" dirty="0">
              <a:latin typeface="Impact" panose="020B0806030902050204" pitchFamily="34" charset="0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5246573" y="1902225"/>
            <a:ext cx="3330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竞聘优势</a:t>
            </a: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3"/>
          <p:cNvSpPr txBox="1"/>
          <p:nvPr/>
        </p:nvSpPr>
        <p:spPr>
          <a:xfrm>
            <a:off x="1538173" y="433748"/>
            <a:ext cx="227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领导力</a:t>
            </a:r>
          </a:p>
        </p:txBody>
      </p:sp>
      <p:sp>
        <p:nvSpPr>
          <p:cNvPr id="3" name="十字形 2"/>
          <p:cNvSpPr/>
          <p:nvPr/>
        </p:nvSpPr>
        <p:spPr>
          <a:xfrm>
            <a:off x="455223" y="255205"/>
            <a:ext cx="911782" cy="911782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3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4387" y="2037008"/>
            <a:ext cx="1888067" cy="1888067"/>
            <a:chOff x="614387" y="2037008"/>
            <a:chExt cx="1888067" cy="1888067"/>
          </a:xfrm>
        </p:grpSpPr>
        <p:sp>
          <p:nvSpPr>
            <p:cNvPr id="5" name="AutoShape 4"/>
            <p:cNvSpPr/>
            <p:nvPr/>
          </p:nvSpPr>
          <p:spPr bwMode="auto">
            <a:xfrm>
              <a:off x="614387" y="2037008"/>
              <a:ext cx="1888067" cy="188806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"/>
              <a:miter lim="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400">
                <a:cs typeface="Calibri" panose="020F0502020204030204" pitchFamily="34" charset="0"/>
              </a:endParaRPr>
            </a:p>
          </p:txBody>
        </p:sp>
        <p:sp>
          <p:nvSpPr>
            <p:cNvPr id="6" name="AutoShape 33"/>
            <p:cNvSpPr/>
            <p:nvPr/>
          </p:nvSpPr>
          <p:spPr bwMode="auto">
            <a:xfrm>
              <a:off x="737155" y="2159776"/>
              <a:ext cx="1655233" cy="1655233"/>
            </a:xfrm>
            <a:prstGeom prst="ellipse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254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 sz="2400">
                <a:cs typeface="Calibri" panose="020F0502020204030204" pitchFamily="34" charset="0"/>
              </a:endParaRPr>
            </a:p>
          </p:txBody>
        </p:sp>
      </p:grpSp>
      <p:sp>
        <p:nvSpPr>
          <p:cNvPr id="7" name="Text Placeholder 4"/>
          <p:cNvSpPr txBox="1"/>
          <p:nvPr/>
        </p:nvSpPr>
        <p:spPr>
          <a:xfrm>
            <a:off x="2842587" y="2168402"/>
            <a:ext cx="3856483" cy="193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，言短意赅的说明该项内容。点击输入简要文字内容，文字内容概括精炼，不用多余的文字修饰，言短意赅的说明该项内容。点击输入简要文字内容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38549" y="2072495"/>
            <a:ext cx="3935448" cy="1785450"/>
            <a:chOff x="7404364" y="2072495"/>
            <a:chExt cx="3935448" cy="1785450"/>
          </a:xfrm>
        </p:grpSpPr>
        <p:sp>
          <p:nvSpPr>
            <p:cNvPr id="9" name="AutoShape 6"/>
            <p:cNvSpPr/>
            <p:nvPr/>
          </p:nvSpPr>
          <p:spPr bwMode="auto">
            <a:xfrm rot="10800000" flipH="1">
              <a:off x="8203210" y="2605984"/>
              <a:ext cx="3136602" cy="11259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3600">
                <a:cs typeface="Calibri" panose="020F0502020204030204" pitchFamily="34" charset="0"/>
              </a:endParaRPr>
            </a:p>
          </p:txBody>
        </p:sp>
        <p:sp>
          <p:nvSpPr>
            <p:cNvPr id="10" name="AutoShape 7"/>
            <p:cNvSpPr/>
            <p:nvPr/>
          </p:nvSpPr>
          <p:spPr bwMode="auto">
            <a:xfrm rot="10800000" flipH="1">
              <a:off x="8203210" y="2605984"/>
              <a:ext cx="2654048" cy="11259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3600">
                <a:cs typeface="Calibri" panose="020F0502020204030204" pitchFamily="34" charset="0"/>
              </a:endParaRPr>
            </a:p>
          </p:txBody>
        </p:sp>
        <p:sp>
          <p:nvSpPr>
            <p:cNvPr id="11" name="AutoShape 8"/>
            <p:cNvSpPr/>
            <p:nvPr/>
          </p:nvSpPr>
          <p:spPr bwMode="auto">
            <a:xfrm>
              <a:off x="7444576" y="2557729"/>
              <a:ext cx="576000" cy="21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ts val="6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Calibri" panose="020F0502020204030204" pitchFamily="34" charset="0"/>
                </a:rPr>
                <a:t>执行力</a:t>
              </a:r>
              <a:endPara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AutoShape 9"/>
            <p:cNvSpPr/>
            <p:nvPr/>
          </p:nvSpPr>
          <p:spPr bwMode="auto">
            <a:xfrm rot="10800000" flipH="1">
              <a:off x="8203210" y="2967901"/>
              <a:ext cx="3136602" cy="11259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3600">
                <a:cs typeface="Calibri" panose="020F0502020204030204" pitchFamily="34" charset="0"/>
              </a:endParaRPr>
            </a:p>
          </p:txBody>
        </p:sp>
        <p:sp>
          <p:nvSpPr>
            <p:cNvPr id="13" name="AutoShape 10"/>
            <p:cNvSpPr/>
            <p:nvPr/>
          </p:nvSpPr>
          <p:spPr bwMode="auto">
            <a:xfrm rot="10800000" flipH="1">
              <a:off x="8205892" y="2967901"/>
              <a:ext cx="2251919" cy="11259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3600">
                <a:cs typeface="Calibri" panose="020F0502020204030204" pitchFamily="34" charset="0"/>
              </a:endParaRPr>
            </a:p>
          </p:txBody>
        </p:sp>
        <p:sp>
          <p:nvSpPr>
            <p:cNvPr id="14" name="AutoShape 11"/>
            <p:cNvSpPr/>
            <p:nvPr/>
          </p:nvSpPr>
          <p:spPr bwMode="auto">
            <a:xfrm>
              <a:off x="7433853" y="2919645"/>
              <a:ext cx="576000" cy="21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ts val="6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Calibri" panose="020F0502020204030204" pitchFamily="34" charset="0"/>
                  <a:sym typeface="Lato Regular" charset="0"/>
                </a:rPr>
                <a:t>组织力</a:t>
              </a:r>
              <a:endPara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AutoShape 12"/>
            <p:cNvSpPr/>
            <p:nvPr/>
          </p:nvSpPr>
          <p:spPr bwMode="auto">
            <a:xfrm rot="10800000" flipH="1">
              <a:off x="8203210" y="3329816"/>
              <a:ext cx="3136602" cy="11259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3600">
                <a:cs typeface="Calibri" panose="020F0502020204030204" pitchFamily="34" charset="0"/>
              </a:endParaRPr>
            </a:p>
          </p:txBody>
        </p:sp>
        <p:sp>
          <p:nvSpPr>
            <p:cNvPr id="16" name="AutoShape 13"/>
            <p:cNvSpPr/>
            <p:nvPr/>
          </p:nvSpPr>
          <p:spPr bwMode="auto">
            <a:xfrm rot="10800000" flipH="1">
              <a:off x="8205892" y="3329816"/>
              <a:ext cx="1608514" cy="11259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3600">
                <a:cs typeface="Calibri" panose="020F0502020204030204" pitchFamily="34" charset="0"/>
              </a:endParaRPr>
            </a:p>
          </p:txBody>
        </p:sp>
        <p:sp>
          <p:nvSpPr>
            <p:cNvPr id="17" name="AutoShape 14"/>
            <p:cNvSpPr/>
            <p:nvPr/>
          </p:nvSpPr>
          <p:spPr bwMode="auto">
            <a:xfrm>
              <a:off x="7444576" y="3281560"/>
              <a:ext cx="576000" cy="21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ts val="6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Calibri" panose="020F0502020204030204" pitchFamily="34" charset="0"/>
                </a:rPr>
                <a:t>决策力</a:t>
              </a:r>
              <a:endPara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AutoShape 15"/>
            <p:cNvSpPr/>
            <p:nvPr/>
          </p:nvSpPr>
          <p:spPr bwMode="auto">
            <a:xfrm rot="10800000" flipH="1">
              <a:off x="8203210" y="3691732"/>
              <a:ext cx="3136602" cy="11259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3600">
                <a:cs typeface="Calibri" panose="020F0502020204030204" pitchFamily="34" charset="0"/>
              </a:endParaRPr>
            </a:p>
          </p:txBody>
        </p:sp>
        <p:sp>
          <p:nvSpPr>
            <p:cNvPr id="19" name="AutoShape 16"/>
            <p:cNvSpPr/>
            <p:nvPr/>
          </p:nvSpPr>
          <p:spPr bwMode="auto">
            <a:xfrm rot="10800000" flipH="1">
              <a:off x="8205892" y="3691732"/>
              <a:ext cx="2814899" cy="11259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3600">
                <a:cs typeface="Calibri" panose="020F0502020204030204" pitchFamily="34" charset="0"/>
              </a:endParaRPr>
            </a:p>
          </p:txBody>
        </p:sp>
        <p:sp>
          <p:nvSpPr>
            <p:cNvPr id="20" name="AutoShape 17"/>
            <p:cNvSpPr/>
            <p:nvPr/>
          </p:nvSpPr>
          <p:spPr bwMode="auto">
            <a:xfrm>
              <a:off x="7444576" y="3643477"/>
              <a:ext cx="576000" cy="21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ts val="6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Calibri" panose="020F0502020204030204" pitchFamily="34" charset="0"/>
                </a:rPr>
                <a:t>感召力</a:t>
              </a:r>
              <a:endPara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AutoShape 18"/>
            <p:cNvSpPr/>
            <p:nvPr/>
          </p:nvSpPr>
          <p:spPr bwMode="auto">
            <a:xfrm>
              <a:off x="7404364" y="2072495"/>
              <a:ext cx="1415492" cy="343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2400" dirty="0">
                  <a:solidFill>
                    <a:srgbClr val="313131"/>
                  </a:solidFill>
                  <a:latin typeface="+mn-ea"/>
                  <a:cs typeface="Lato Black" charset="0"/>
                  <a:sym typeface="Lato Black" charset="0"/>
                </a:rPr>
                <a:t>Skills</a:t>
              </a:r>
              <a:endParaRPr lang="es-ES" sz="3600" dirty="0">
                <a:latin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2" name="Text Placeholder 4"/>
          <p:cNvSpPr txBox="1"/>
          <p:nvPr/>
        </p:nvSpPr>
        <p:spPr>
          <a:xfrm>
            <a:off x="646284" y="4592724"/>
            <a:ext cx="10911309" cy="127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，言短意赅的说明该项内容。点击输入简要文字内容，文字内容概括精炼，不用多余的文字修饰，言短意赅的说明该项内容。点击输入简要文字内容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。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点击输入简要文字内容，文字内容概括精炼，不用多余的文字修饰，言短意赅的说明该项内容。点击输入简要文字内容，文字内容概括精炼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92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92"/>
                            </p:stCondLst>
                            <p:childTnLst>
                              <p:par>
                                <p:cTn id="3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85723" y="1493829"/>
            <a:ext cx="4716824" cy="4689004"/>
            <a:chOff x="917622" y="1483196"/>
            <a:chExt cx="4716824" cy="4689004"/>
          </a:xfrm>
        </p:grpSpPr>
        <p:sp>
          <p:nvSpPr>
            <p:cNvPr id="37" name="矩形 36"/>
            <p:cNvSpPr>
              <a:spLocks noChangeAspect="1"/>
            </p:cNvSpPr>
            <p:nvPr/>
          </p:nvSpPr>
          <p:spPr>
            <a:xfrm>
              <a:off x="917622" y="1483196"/>
              <a:ext cx="4464000" cy="44555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53737" y="1600200"/>
              <a:ext cx="4580709" cy="4572000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96000" y="2243765"/>
            <a:ext cx="5153247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点击输入简要文字内容，文字内容概括精炼不用多余的文字修饰言短意赅的说明该项内容。点击输入简要文字内容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6096000" y="1808351"/>
            <a:ext cx="163172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华文黑体" pitchFamily="2" charset="-122"/>
              </a:rPr>
              <a:t>点击添加标题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191685" y="3280141"/>
            <a:ext cx="4015016" cy="536944"/>
            <a:chOff x="6191685" y="3280141"/>
            <a:chExt cx="4015016" cy="536944"/>
          </a:xfrm>
        </p:grpSpPr>
        <p:sp>
          <p:nvSpPr>
            <p:cNvPr id="55" name="Rounded Rectangle 54"/>
            <p:cNvSpPr/>
            <p:nvPr/>
          </p:nvSpPr>
          <p:spPr>
            <a:xfrm>
              <a:off x="6191685" y="3280141"/>
              <a:ext cx="536944" cy="53694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n-ea"/>
                </a:rPr>
                <a:t>1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9361393" y="3477717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9536249" y="3477717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9711105" y="3477717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9885962" y="3477717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10060819" y="3477717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" name="Text Placeholder 5"/>
            <p:cNvSpPr txBox="1"/>
            <p:nvPr/>
          </p:nvSpPr>
          <p:spPr>
            <a:xfrm>
              <a:off x="6823965" y="3309917"/>
              <a:ext cx="2518853" cy="36860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制度执行力：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文字内容概括精炼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91685" y="4015560"/>
            <a:ext cx="4015016" cy="536944"/>
            <a:chOff x="6191685" y="4015560"/>
            <a:chExt cx="4015016" cy="536944"/>
          </a:xfrm>
        </p:grpSpPr>
        <p:sp>
          <p:nvSpPr>
            <p:cNvPr id="56" name="Rounded Rectangle 55"/>
            <p:cNvSpPr/>
            <p:nvPr/>
          </p:nvSpPr>
          <p:spPr>
            <a:xfrm>
              <a:off x="6191685" y="4015560"/>
              <a:ext cx="536944" cy="53694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9361393" y="4190319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9536249" y="4190319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9711105" y="4190319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9885962" y="4190319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10060819" y="4190319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" name="Text Placeholder 5"/>
            <p:cNvSpPr txBox="1"/>
            <p:nvPr/>
          </p:nvSpPr>
          <p:spPr>
            <a:xfrm>
              <a:off x="6788584" y="4029053"/>
              <a:ext cx="2518853" cy="43662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战略执行力：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文字内容概括精炼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91685" y="4741640"/>
            <a:ext cx="4015016" cy="546283"/>
            <a:chOff x="6191685" y="4741640"/>
            <a:chExt cx="4015016" cy="546283"/>
          </a:xfrm>
        </p:grpSpPr>
        <p:sp>
          <p:nvSpPr>
            <p:cNvPr id="58" name="Rounded Rectangle 57"/>
            <p:cNvSpPr/>
            <p:nvPr/>
          </p:nvSpPr>
          <p:spPr>
            <a:xfrm>
              <a:off x="6191685" y="4750979"/>
              <a:ext cx="536944" cy="53694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n-ea"/>
                </a:rPr>
                <a:t>3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9361393" y="4902921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9536249" y="4902921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9711105" y="4902921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9885962" y="4902921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060819" y="4902921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" name="Text Placeholder 5"/>
            <p:cNvSpPr txBox="1"/>
            <p:nvPr/>
          </p:nvSpPr>
          <p:spPr>
            <a:xfrm>
              <a:off x="6788584" y="4741640"/>
              <a:ext cx="2518853" cy="42578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管理执行力：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文字内容概括精炼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91685" y="5475489"/>
            <a:ext cx="4015016" cy="630612"/>
            <a:chOff x="6191685" y="5475489"/>
            <a:chExt cx="4015016" cy="630612"/>
          </a:xfrm>
        </p:grpSpPr>
        <p:sp>
          <p:nvSpPr>
            <p:cNvPr id="57" name="Rounded Rectangle 56"/>
            <p:cNvSpPr/>
            <p:nvPr/>
          </p:nvSpPr>
          <p:spPr>
            <a:xfrm>
              <a:off x="6191685" y="5486397"/>
              <a:ext cx="536944" cy="53694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n-ea"/>
                </a:rPr>
                <a:t>4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9361393" y="5615523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9536249" y="5615523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9711105" y="5615523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9885962" y="5615523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10060819" y="5615523"/>
              <a:ext cx="145882" cy="139131"/>
            </a:xfrm>
            <a:custGeom>
              <a:avLst/>
              <a:gdLst/>
              <a:ahLst/>
              <a:cxnLst/>
              <a:rect l="l" t="t" r="r" b="b"/>
              <a:pathLst>
                <a:path w="212272" h="202449">
                  <a:moveTo>
                    <a:pt x="106136" y="0"/>
                  </a:moveTo>
                  <a:cubicBezTo>
                    <a:pt x="108687" y="0"/>
                    <a:pt x="110771" y="1744"/>
                    <a:pt x="112387" y="5231"/>
                  </a:cubicBezTo>
                  <a:lnTo>
                    <a:pt x="141089" y="63274"/>
                  </a:lnTo>
                  <a:lnTo>
                    <a:pt x="205128" y="72586"/>
                  </a:lnTo>
                  <a:cubicBezTo>
                    <a:pt x="209890" y="73351"/>
                    <a:pt x="212272" y="75307"/>
                    <a:pt x="212272" y="78454"/>
                  </a:cubicBezTo>
                  <a:cubicBezTo>
                    <a:pt x="212272" y="80325"/>
                    <a:pt x="211166" y="82366"/>
                    <a:pt x="208955" y="84577"/>
                  </a:cubicBezTo>
                  <a:lnTo>
                    <a:pt x="162648" y="129736"/>
                  </a:lnTo>
                  <a:lnTo>
                    <a:pt x="173619" y="193520"/>
                  </a:lnTo>
                  <a:cubicBezTo>
                    <a:pt x="173704" y="194115"/>
                    <a:pt x="173746" y="194965"/>
                    <a:pt x="173746" y="196071"/>
                  </a:cubicBezTo>
                  <a:cubicBezTo>
                    <a:pt x="173746" y="197857"/>
                    <a:pt x="173300" y="199366"/>
                    <a:pt x="172407" y="200599"/>
                  </a:cubicBezTo>
                  <a:cubicBezTo>
                    <a:pt x="171514" y="201833"/>
                    <a:pt x="170217" y="202449"/>
                    <a:pt x="168516" y="202449"/>
                  </a:cubicBezTo>
                  <a:cubicBezTo>
                    <a:pt x="166900" y="202449"/>
                    <a:pt x="165199" y="201939"/>
                    <a:pt x="163414" y="200918"/>
                  </a:cubicBezTo>
                  <a:lnTo>
                    <a:pt x="106136" y="170813"/>
                  </a:lnTo>
                  <a:lnTo>
                    <a:pt x="48858" y="200918"/>
                  </a:lnTo>
                  <a:cubicBezTo>
                    <a:pt x="46987" y="201939"/>
                    <a:pt x="45287" y="202449"/>
                    <a:pt x="43756" y="202449"/>
                  </a:cubicBezTo>
                  <a:cubicBezTo>
                    <a:pt x="41970" y="202449"/>
                    <a:pt x="40630" y="201833"/>
                    <a:pt x="39737" y="200599"/>
                  </a:cubicBezTo>
                  <a:cubicBezTo>
                    <a:pt x="38844" y="199366"/>
                    <a:pt x="38398" y="197857"/>
                    <a:pt x="38398" y="196071"/>
                  </a:cubicBezTo>
                  <a:cubicBezTo>
                    <a:pt x="38398" y="195561"/>
                    <a:pt x="38483" y="194710"/>
                    <a:pt x="38653" y="193520"/>
                  </a:cubicBezTo>
                  <a:lnTo>
                    <a:pt x="49624" y="129736"/>
                  </a:lnTo>
                  <a:lnTo>
                    <a:pt x="3189" y="84577"/>
                  </a:lnTo>
                  <a:cubicBezTo>
                    <a:pt x="1063" y="82281"/>
                    <a:pt x="0" y="80240"/>
                    <a:pt x="0" y="78454"/>
                  </a:cubicBezTo>
                  <a:cubicBezTo>
                    <a:pt x="0" y="75307"/>
                    <a:pt x="2381" y="73351"/>
                    <a:pt x="7144" y="72586"/>
                  </a:cubicBezTo>
                  <a:lnTo>
                    <a:pt x="71183" y="63274"/>
                  </a:lnTo>
                  <a:lnTo>
                    <a:pt x="99885" y="5231"/>
                  </a:lnTo>
                  <a:cubicBezTo>
                    <a:pt x="101501" y="1744"/>
                    <a:pt x="103585" y="0"/>
                    <a:pt x="10613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" name="Text Placeholder 5"/>
            <p:cNvSpPr txBox="1"/>
            <p:nvPr/>
          </p:nvSpPr>
          <p:spPr>
            <a:xfrm>
              <a:off x="6788584" y="5475489"/>
              <a:ext cx="2518853" cy="63061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应急执行力：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文字内容概括精炼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45" name="TextBox 33"/>
          <p:cNvSpPr txBox="1"/>
          <p:nvPr/>
        </p:nvSpPr>
        <p:spPr>
          <a:xfrm>
            <a:off x="1538173" y="433748"/>
            <a:ext cx="227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执行力</a:t>
            </a:r>
          </a:p>
        </p:txBody>
      </p:sp>
      <p:sp>
        <p:nvSpPr>
          <p:cNvPr id="47" name="十字形 46"/>
          <p:cNvSpPr/>
          <p:nvPr/>
        </p:nvSpPr>
        <p:spPr>
          <a:xfrm>
            <a:off x="455223" y="255205"/>
            <a:ext cx="911782" cy="911782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3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2"/>
                            </p:stCondLst>
                            <p:childTnLst>
                              <p:par>
                                <p:cTn id="2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0" grpId="0"/>
      <p:bldP spid="45" grpId="0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3"/>
          <p:cNvSpPr txBox="1"/>
          <p:nvPr/>
        </p:nvSpPr>
        <p:spPr>
          <a:xfrm>
            <a:off x="1538173" y="433748"/>
            <a:ext cx="227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团队合作</a:t>
            </a:r>
          </a:p>
        </p:txBody>
      </p:sp>
      <p:sp>
        <p:nvSpPr>
          <p:cNvPr id="3" name="十字形 2"/>
          <p:cNvSpPr/>
          <p:nvPr/>
        </p:nvSpPr>
        <p:spPr>
          <a:xfrm>
            <a:off x="455223" y="255205"/>
            <a:ext cx="911782" cy="911782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3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54112" y="2554287"/>
            <a:ext cx="2033588" cy="20482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73614" y="2554287"/>
            <a:ext cx="2033588" cy="2048256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84989" y="2554287"/>
            <a:ext cx="2033588" cy="204825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1"/>
          <p:cNvSpPr/>
          <p:nvPr/>
        </p:nvSpPr>
        <p:spPr>
          <a:xfrm>
            <a:off x="6996223" y="1600200"/>
            <a:ext cx="5195777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" name="Rectangle 35"/>
          <p:cNvSpPr/>
          <p:nvPr/>
        </p:nvSpPr>
        <p:spPr>
          <a:xfrm>
            <a:off x="0" y="2554287"/>
            <a:ext cx="1090635" cy="2048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1049788" y="4722822"/>
            <a:ext cx="2256903" cy="1506690"/>
            <a:chOff x="6492256" y="4549086"/>
            <a:chExt cx="2256903" cy="1506690"/>
          </a:xfrm>
        </p:grpSpPr>
        <p:sp>
          <p:nvSpPr>
            <p:cNvPr id="10" name="Text Placeholder 4"/>
            <p:cNvSpPr txBox="1"/>
            <p:nvPr/>
          </p:nvSpPr>
          <p:spPr>
            <a:xfrm>
              <a:off x="6791412" y="4549086"/>
              <a:ext cx="1658592" cy="4534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点击添加标题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11" name="Text Placeholder 5"/>
            <p:cNvSpPr txBox="1"/>
            <p:nvPr/>
          </p:nvSpPr>
          <p:spPr>
            <a:xfrm>
              <a:off x="6492256" y="4853062"/>
              <a:ext cx="2256903" cy="12027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点击输入简要文字内容，文字内容概括精炼，不用多余的文字修饰，言短意赅的说明该项内容点击输入简要文字内容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187700" y="4724400"/>
            <a:ext cx="2256903" cy="1506690"/>
            <a:chOff x="6492256" y="4549086"/>
            <a:chExt cx="2256903" cy="1506690"/>
          </a:xfrm>
        </p:grpSpPr>
        <p:sp>
          <p:nvSpPr>
            <p:cNvPr id="13" name="Text Placeholder 4"/>
            <p:cNvSpPr txBox="1"/>
            <p:nvPr/>
          </p:nvSpPr>
          <p:spPr>
            <a:xfrm>
              <a:off x="6791412" y="4549086"/>
              <a:ext cx="1658592" cy="4534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点击添加标题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14" name="Text Placeholder 5"/>
            <p:cNvSpPr txBox="1"/>
            <p:nvPr/>
          </p:nvSpPr>
          <p:spPr>
            <a:xfrm>
              <a:off x="6492256" y="4853062"/>
              <a:ext cx="2256903" cy="12027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点击输入简要文字内容，文字内容概括精炼，不用多余的文字修饰，言短意赅的说明该项内容点击输入简要文字内容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21300" y="4724400"/>
            <a:ext cx="2256903" cy="1506690"/>
            <a:chOff x="6492256" y="4549086"/>
            <a:chExt cx="2256903" cy="1506690"/>
          </a:xfrm>
        </p:grpSpPr>
        <p:sp>
          <p:nvSpPr>
            <p:cNvPr id="16" name="Text Placeholder 4"/>
            <p:cNvSpPr txBox="1"/>
            <p:nvPr/>
          </p:nvSpPr>
          <p:spPr>
            <a:xfrm>
              <a:off x="6791412" y="4549086"/>
              <a:ext cx="1658592" cy="4534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点击添加标题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17" name="Text Placeholder 5"/>
            <p:cNvSpPr txBox="1"/>
            <p:nvPr/>
          </p:nvSpPr>
          <p:spPr>
            <a:xfrm>
              <a:off x="6492256" y="4853062"/>
              <a:ext cx="2256903" cy="12027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点击输入简要文字内容，文字内容概括精炼，不用多余的文字修饰，言短意赅的说明该项内容点击输入简要文字内容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8" name="Text Placeholder 2"/>
          <p:cNvSpPr txBox="1"/>
          <p:nvPr/>
        </p:nvSpPr>
        <p:spPr>
          <a:xfrm>
            <a:off x="7454137" y="1892266"/>
            <a:ext cx="4542791" cy="211280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点击添加标题</a:t>
            </a:r>
            <a:endParaRPr lang="en-US" altLang="zh-CN" sz="18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点击输入简要文字内容，文字内容概括精炼不用多余的文字修饰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言短意赅的说明该项内容。点击输入简要文字内容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sz="9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点击输入简要文字内容，文字内容概括精炼不用多余的文字修饰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言短意赅的说明该项内容。点击输入简要文字内容，文字内容概括精炼，不用多余的文字修饰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3"/>
          <p:cNvSpPr txBox="1"/>
          <p:nvPr/>
        </p:nvSpPr>
        <p:spPr>
          <a:xfrm>
            <a:off x="1538173" y="433748"/>
            <a:ext cx="227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专业技能</a:t>
            </a:r>
          </a:p>
        </p:txBody>
      </p:sp>
      <p:sp>
        <p:nvSpPr>
          <p:cNvPr id="3" name="十字形 2"/>
          <p:cNvSpPr/>
          <p:nvPr/>
        </p:nvSpPr>
        <p:spPr>
          <a:xfrm>
            <a:off x="455223" y="255205"/>
            <a:ext cx="911782" cy="911782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3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520924" y="2338446"/>
            <a:ext cx="23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10000000</a:t>
            </a:r>
          </a:p>
        </p:txBody>
      </p:sp>
      <p:sp>
        <p:nvSpPr>
          <p:cNvPr id="5" name="TextBox 26"/>
          <p:cNvSpPr txBox="1"/>
          <p:nvPr/>
        </p:nvSpPr>
        <p:spPr>
          <a:xfrm>
            <a:off x="8578729" y="4183654"/>
            <a:ext cx="231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40000000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95985" y="1538134"/>
            <a:ext cx="2508489" cy="4534042"/>
            <a:chOff x="6940310" y="1625220"/>
            <a:chExt cx="2508489" cy="4534042"/>
          </a:xfrm>
        </p:grpSpPr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940310" y="1625220"/>
              <a:ext cx="2508489" cy="4534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7349136" y="2425532"/>
              <a:ext cx="1692000" cy="2988000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6702" y="4483716"/>
            <a:ext cx="3615489" cy="1220176"/>
            <a:chOff x="5560785" y="1795547"/>
            <a:chExt cx="3615489" cy="1220176"/>
          </a:xfrm>
        </p:grpSpPr>
        <p:sp>
          <p:nvSpPr>
            <p:cNvPr id="10" name="Text Placeholder 7"/>
            <p:cNvSpPr txBox="1"/>
            <p:nvPr/>
          </p:nvSpPr>
          <p:spPr>
            <a:xfrm>
              <a:off x="5560785" y="1795547"/>
              <a:ext cx="2095630" cy="338359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1" kern="1200">
                  <a:solidFill>
                    <a:schemeClr val="accent1"/>
                  </a:solidFill>
                  <a:latin typeface="Lato Regular"/>
                  <a:ea typeface="+mn-ea"/>
                  <a:cs typeface="Lato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点击添加标题</a:t>
              </a:r>
              <a:endParaRPr lang="es-ES_tradnl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11" name="Text Placeholder 2"/>
            <p:cNvSpPr txBox="1"/>
            <p:nvPr/>
          </p:nvSpPr>
          <p:spPr>
            <a:xfrm>
              <a:off x="5560785" y="2208244"/>
              <a:ext cx="3615489" cy="807479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点击输入简要文字内容，文字内容概括精炼，不用多余的文字修饰，言短意赅的说明该项内容。点击输入简要文字内容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sp>
        <p:nvSpPr>
          <p:cNvPr id="12" name="Text Placeholder 2"/>
          <p:cNvSpPr txBox="1"/>
          <p:nvPr/>
        </p:nvSpPr>
        <p:spPr>
          <a:xfrm>
            <a:off x="7887613" y="3022764"/>
            <a:ext cx="3523948" cy="6316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点击输入简要文字内容，文字内容概括精炼，不用多余的文字修饰，言短意赅的说明该项内容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3" name="Text Placeholder 2"/>
          <p:cNvSpPr txBox="1"/>
          <p:nvPr/>
        </p:nvSpPr>
        <p:spPr>
          <a:xfrm>
            <a:off x="7887613" y="4916444"/>
            <a:ext cx="3523948" cy="6316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点击输入简要文字内容，文字内容概括精炼，不用多余的文字修饰，言短意赅的说明该项内容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aphicFrame>
        <p:nvGraphicFramePr>
          <p:cNvPr id="14" name="Chart 1"/>
          <p:cNvGraphicFramePr/>
          <p:nvPr/>
        </p:nvGraphicFramePr>
        <p:xfrm>
          <a:off x="588321" y="1778000"/>
          <a:ext cx="4014110" cy="233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8117680" y="4119654"/>
            <a:ext cx="316531" cy="666634"/>
            <a:chOff x="4946204" y="4630539"/>
            <a:chExt cx="316531" cy="666634"/>
          </a:xfrm>
          <a:solidFill>
            <a:schemeClr val="accent4"/>
          </a:solidFill>
        </p:grpSpPr>
        <p:sp>
          <p:nvSpPr>
            <p:cNvPr id="16" name="Freeform 62"/>
            <p:cNvSpPr/>
            <p:nvPr/>
          </p:nvSpPr>
          <p:spPr bwMode="auto">
            <a:xfrm>
              <a:off x="4946204" y="4755233"/>
              <a:ext cx="316531" cy="541940"/>
            </a:xfrm>
            <a:custGeom>
              <a:avLst/>
              <a:gdLst>
                <a:gd name="T0" fmla="*/ 108 w 132"/>
                <a:gd name="T1" fmla="*/ 14 h 226"/>
                <a:gd name="T2" fmla="*/ 108 w 132"/>
                <a:gd name="T3" fmla="*/ 12 h 226"/>
                <a:gd name="T4" fmla="*/ 104 w 132"/>
                <a:gd name="T5" fmla="*/ 8 h 226"/>
                <a:gd name="T6" fmla="*/ 94 w 132"/>
                <a:gd name="T7" fmla="*/ 2 h 226"/>
                <a:gd name="T8" fmla="*/ 46 w 132"/>
                <a:gd name="T9" fmla="*/ 0 h 226"/>
                <a:gd name="T10" fmla="*/ 40 w 132"/>
                <a:gd name="T11" fmla="*/ 2 h 226"/>
                <a:gd name="T12" fmla="*/ 30 w 132"/>
                <a:gd name="T13" fmla="*/ 8 h 226"/>
                <a:gd name="T14" fmla="*/ 26 w 132"/>
                <a:gd name="T15" fmla="*/ 12 h 226"/>
                <a:gd name="T16" fmla="*/ 2 w 132"/>
                <a:gd name="T17" fmla="*/ 94 h 226"/>
                <a:gd name="T18" fmla="*/ 0 w 132"/>
                <a:gd name="T19" fmla="*/ 96 h 226"/>
                <a:gd name="T20" fmla="*/ 4 w 132"/>
                <a:gd name="T21" fmla="*/ 102 h 226"/>
                <a:gd name="T22" fmla="*/ 10 w 132"/>
                <a:gd name="T23" fmla="*/ 104 h 226"/>
                <a:gd name="T24" fmla="*/ 12 w 132"/>
                <a:gd name="T25" fmla="*/ 104 h 226"/>
                <a:gd name="T26" fmla="*/ 18 w 132"/>
                <a:gd name="T27" fmla="*/ 102 h 226"/>
                <a:gd name="T28" fmla="*/ 38 w 132"/>
                <a:gd name="T29" fmla="*/ 36 h 226"/>
                <a:gd name="T30" fmla="*/ 42 w 132"/>
                <a:gd name="T31" fmla="*/ 38 h 226"/>
                <a:gd name="T32" fmla="*/ 36 w 132"/>
                <a:gd name="T33" fmla="*/ 138 h 226"/>
                <a:gd name="T34" fmla="*/ 36 w 132"/>
                <a:gd name="T35" fmla="*/ 218 h 226"/>
                <a:gd name="T36" fmla="*/ 40 w 132"/>
                <a:gd name="T37" fmla="*/ 224 h 226"/>
                <a:gd name="T38" fmla="*/ 46 w 132"/>
                <a:gd name="T39" fmla="*/ 226 h 226"/>
                <a:gd name="T40" fmla="*/ 54 w 132"/>
                <a:gd name="T41" fmla="*/ 226 h 226"/>
                <a:gd name="T42" fmla="*/ 60 w 132"/>
                <a:gd name="T43" fmla="*/ 224 h 226"/>
                <a:gd name="T44" fmla="*/ 62 w 132"/>
                <a:gd name="T45" fmla="*/ 218 h 226"/>
                <a:gd name="T46" fmla="*/ 72 w 132"/>
                <a:gd name="T47" fmla="*/ 138 h 226"/>
                <a:gd name="T48" fmla="*/ 72 w 132"/>
                <a:gd name="T49" fmla="*/ 218 h 226"/>
                <a:gd name="T50" fmla="*/ 74 w 132"/>
                <a:gd name="T51" fmla="*/ 224 h 226"/>
                <a:gd name="T52" fmla="*/ 80 w 132"/>
                <a:gd name="T53" fmla="*/ 226 h 226"/>
                <a:gd name="T54" fmla="*/ 88 w 132"/>
                <a:gd name="T55" fmla="*/ 226 h 226"/>
                <a:gd name="T56" fmla="*/ 94 w 132"/>
                <a:gd name="T57" fmla="*/ 224 h 226"/>
                <a:gd name="T58" fmla="*/ 98 w 132"/>
                <a:gd name="T59" fmla="*/ 218 h 226"/>
                <a:gd name="T60" fmla="*/ 116 w 132"/>
                <a:gd name="T61" fmla="*/ 138 h 226"/>
                <a:gd name="T62" fmla="*/ 92 w 132"/>
                <a:gd name="T63" fmla="*/ 38 h 226"/>
                <a:gd name="T64" fmla="*/ 114 w 132"/>
                <a:gd name="T65" fmla="*/ 100 h 226"/>
                <a:gd name="T66" fmla="*/ 116 w 132"/>
                <a:gd name="T67" fmla="*/ 102 h 226"/>
                <a:gd name="T68" fmla="*/ 122 w 132"/>
                <a:gd name="T69" fmla="*/ 104 h 226"/>
                <a:gd name="T70" fmla="*/ 128 w 132"/>
                <a:gd name="T71" fmla="*/ 104 h 226"/>
                <a:gd name="T72" fmla="*/ 130 w 132"/>
                <a:gd name="T73" fmla="*/ 102 h 226"/>
                <a:gd name="T74" fmla="*/ 132 w 132"/>
                <a:gd name="T75" fmla="*/ 96 h 226"/>
                <a:gd name="T76" fmla="*/ 132 w 132"/>
                <a:gd name="T77" fmla="*/ 9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226">
                  <a:moveTo>
                    <a:pt x="132" y="94"/>
                  </a:moveTo>
                  <a:lnTo>
                    <a:pt x="108" y="14"/>
                  </a:lnTo>
                  <a:lnTo>
                    <a:pt x="108" y="14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4" y="8"/>
                  </a:lnTo>
                  <a:lnTo>
                    <a:pt x="100" y="4"/>
                  </a:lnTo>
                  <a:lnTo>
                    <a:pt x="94" y="2"/>
                  </a:lnTo>
                  <a:lnTo>
                    <a:pt x="8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2" y="104"/>
                  </a:lnTo>
                  <a:lnTo>
                    <a:pt x="16" y="104"/>
                  </a:lnTo>
                  <a:lnTo>
                    <a:pt x="18" y="102"/>
                  </a:lnTo>
                  <a:lnTo>
                    <a:pt x="20" y="10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2" y="38"/>
                  </a:lnTo>
                  <a:lnTo>
                    <a:pt x="18" y="138"/>
                  </a:lnTo>
                  <a:lnTo>
                    <a:pt x="36" y="13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8" y="220"/>
                  </a:lnTo>
                  <a:lnTo>
                    <a:pt x="40" y="224"/>
                  </a:lnTo>
                  <a:lnTo>
                    <a:pt x="42" y="226"/>
                  </a:lnTo>
                  <a:lnTo>
                    <a:pt x="46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0" y="224"/>
                  </a:lnTo>
                  <a:lnTo>
                    <a:pt x="62" y="220"/>
                  </a:lnTo>
                  <a:lnTo>
                    <a:pt x="62" y="218"/>
                  </a:lnTo>
                  <a:lnTo>
                    <a:pt x="62" y="138"/>
                  </a:lnTo>
                  <a:lnTo>
                    <a:pt x="72" y="138"/>
                  </a:lnTo>
                  <a:lnTo>
                    <a:pt x="72" y="218"/>
                  </a:lnTo>
                  <a:lnTo>
                    <a:pt x="72" y="218"/>
                  </a:lnTo>
                  <a:lnTo>
                    <a:pt x="72" y="220"/>
                  </a:lnTo>
                  <a:lnTo>
                    <a:pt x="74" y="224"/>
                  </a:lnTo>
                  <a:lnTo>
                    <a:pt x="76" y="226"/>
                  </a:lnTo>
                  <a:lnTo>
                    <a:pt x="80" y="226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92" y="226"/>
                  </a:lnTo>
                  <a:lnTo>
                    <a:pt x="94" y="224"/>
                  </a:lnTo>
                  <a:lnTo>
                    <a:pt x="96" y="220"/>
                  </a:lnTo>
                  <a:lnTo>
                    <a:pt x="98" y="218"/>
                  </a:lnTo>
                  <a:lnTo>
                    <a:pt x="98" y="138"/>
                  </a:lnTo>
                  <a:lnTo>
                    <a:pt x="116" y="1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6" y="36"/>
                  </a:lnTo>
                  <a:lnTo>
                    <a:pt x="114" y="100"/>
                  </a:lnTo>
                  <a:lnTo>
                    <a:pt x="114" y="100"/>
                  </a:lnTo>
                  <a:lnTo>
                    <a:pt x="116" y="102"/>
                  </a:lnTo>
                  <a:lnTo>
                    <a:pt x="118" y="104"/>
                  </a:lnTo>
                  <a:lnTo>
                    <a:pt x="122" y="104"/>
                  </a:lnTo>
                  <a:lnTo>
                    <a:pt x="124" y="104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30" y="102"/>
                  </a:lnTo>
                  <a:lnTo>
                    <a:pt x="132" y="100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3"/>
            <p:cNvSpPr/>
            <p:nvPr/>
          </p:nvSpPr>
          <p:spPr bwMode="auto">
            <a:xfrm>
              <a:off x="5051714" y="4630539"/>
              <a:ext cx="110306" cy="110306"/>
            </a:xfrm>
            <a:custGeom>
              <a:avLst/>
              <a:gdLst>
                <a:gd name="T0" fmla="*/ 22 w 46"/>
                <a:gd name="T1" fmla="*/ 46 h 46"/>
                <a:gd name="T2" fmla="*/ 22 w 46"/>
                <a:gd name="T3" fmla="*/ 46 h 46"/>
                <a:gd name="T4" fmla="*/ 32 w 46"/>
                <a:gd name="T5" fmla="*/ 44 h 46"/>
                <a:gd name="T6" fmla="*/ 38 w 46"/>
                <a:gd name="T7" fmla="*/ 40 h 46"/>
                <a:gd name="T8" fmla="*/ 44 w 46"/>
                <a:gd name="T9" fmla="*/ 32 h 46"/>
                <a:gd name="T10" fmla="*/ 46 w 46"/>
                <a:gd name="T11" fmla="*/ 24 h 46"/>
                <a:gd name="T12" fmla="*/ 46 w 46"/>
                <a:gd name="T13" fmla="*/ 24 h 46"/>
                <a:gd name="T14" fmla="*/ 44 w 46"/>
                <a:gd name="T15" fmla="*/ 14 h 46"/>
                <a:gd name="T16" fmla="*/ 38 w 46"/>
                <a:gd name="T17" fmla="*/ 8 h 46"/>
                <a:gd name="T18" fmla="*/ 32 w 46"/>
                <a:gd name="T19" fmla="*/ 2 h 46"/>
                <a:gd name="T20" fmla="*/ 22 w 46"/>
                <a:gd name="T21" fmla="*/ 0 h 46"/>
                <a:gd name="T22" fmla="*/ 22 w 46"/>
                <a:gd name="T23" fmla="*/ 0 h 46"/>
                <a:gd name="T24" fmla="*/ 14 w 46"/>
                <a:gd name="T25" fmla="*/ 2 h 46"/>
                <a:gd name="T26" fmla="*/ 6 w 46"/>
                <a:gd name="T27" fmla="*/ 8 h 46"/>
                <a:gd name="T28" fmla="*/ 2 w 46"/>
                <a:gd name="T29" fmla="*/ 14 h 46"/>
                <a:gd name="T30" fmla="*/ 0 w 46"/>
                <a:gd name="T31" fmla="*/ 24 h 46"/>
                <a:gd name="T32" fmla="*/ 0 w 46"/>
                <a:gd name="T33" fmla="*/ 24 h 46"/>
                <a:gd name="T34" fmla="*/ 2 w 46"/>
                <a:gd name="T35" fmla="*/ 32 h 46"/>
                <a:gd name="T36" fmla="*/ 6 w 46"/>
                <a:gd name="T37" fmla="*/ 40 h 46"/>
                <a:gd name="T38" fmla="*/ 14 w 46"/>
                <a:gd name="T39" fmla="*/ 44 h 46"/>
                <a:gd name="T40" fmla="*/ 22 w 46"/>
                <a:gd name="T41" fmla="*/ 46 h 46"/>
                <a:gd name="T42" fmla="*/ 22 w 46"/>
                <a:gd name="T4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22" y="46"/>
                  </a:moveTo>
                  <a:lnTo>
                    <a:pt x="22" y="46"/>
                  </a:lnTo>
                  <a:lnTo>
                    <a:pt x="32" y="44"/>
                  </a:lnTo>
                  <a:lnTo>
                    <a:pt x="38" y="40"/>
                  </a:lnTo>
                  <a:lnTo>
                    <a:pt x="44" y="3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4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2" y="46"/>
                  </a:lnTo>
                  <a:lnTo>
                    <a:pt x="2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46833" y="2321383"/>
            <a:ext cx="254184" cy="666634"/>
            <a:chOff x="4979776" y="3565843"/>
            <a:chExt cx="254184" cy="666634"/>
          </a:xfrm>
          <a:solidFill>
            <a:schemeClr val="accent1">
              <a:lumMod val="75000"/>
            </a:schemeClr>
          </a:solidFill>
        </p:grpSpPr>
        <p:sp>
          <p:nvSpPr>
            <p:cNvPr id="19" name="Freeform 94"/>
            <p:cNvSpPr/>
            <p:nvPr/>
          </p:nvSpPr>
          <p:spPr bwMode="auto">
            <a:xfrm>
              <a:off x="4979776" y="3690537"/>
              <a:ext cx="254184" cy="541940"/>
            </a:xfrm>
            <a:custGeom>
              <a:avLst/>
              <a:gdLst>
                <a:gd name="T0" fmla="*/ 106 w 106"/>
                <a:gd name="T1" fmla="*/ 18 h 226"/>
                <a:gd name="T2" fmla="*/ 98 w 106"/>
                <a:gd name="T3" fmla="*/ 6 h 226"/>
                <a:gd name="T4" fmla="*/ 82 w 106"/>
                <a:gd name="T5" fmla="*/ 0 h 226"/>
                <a:gd name="T6" fmla="*/ 24 w 106"/>
                <a:gd name="T7" fmla="*/ 0 h 226"/>
                <a:gd name="T8" fmla="*/ 24 w 106"/>
                <a:gd name="T9" fmla="*/ 0 h 226"/>
                <a:gd name="T10" fmla="*/ 8 w 106"/>
                <a:gd name="T11" fmla="*/ 6 h 226"/>
                <a:gd name="T12" fmla="*/ 0 w 106"/>
                <a:gd name="T13" fmla="*/ 18 h 226"/>
                <a:gd name="T14" fmla="*/ 0 w 106"/>
                <a:gd name="T15" fmla="*/ 20 h 226"/>
                <a:gd name="T16" fmla="*/ 0 w 106"/>
                <a:gd name="T17" fmla="*/ 22 h 226"/>
                <a:gd name="T18" fmla="*/ 0 w 106"/>
                <a:gd name="T19" fmla="*/ 104 h 226"/>
                <a:gd name="T20" fmla="*/ 4 w 106"/>
                <a:gd name="T21" fmla="*/ 112 h 226"/>
                <a:gd name="T22" fmla="*/ 12 w 106"/>
                <a:gd name="T23" fmla="*/ 112 h 226"/>
                <a:gd name="T24" fmla="*/ 14 w 106"/>
                <a:gd name="T25" fmla="*/ 112 h 226"/>
                <a:gd name="T26" fmla="*/ 18 w 106"/>
                <a:gd name="T27" fmla="*/ 108 h 226"/>
                <a:gd name="T28" fmla="*/ 18 w 106"/>
                <a:gd name="T29" fmla="*/ 36 h 226"/>
                <a:gd name="T30" fmla="*/ 24 w 106"/>
                <a:gd name="T31" fmla="*/ 38 h 226"/>
                <a:gd name="T32" fmla="*/ 24 w 106"/>
                <a:gd name="T33" fmla="*/ 216 h 226"/>
                <a:gd name="T34" fmla="*/ 28 w 106"/>
                <a:gd name="T35" fmla="*/ 222 h 226"/>
                <a:gd name="T36" fmla="*/ 34 w 106"/>
                <a:gd name="T37" fmla="*/ 226 h 226"/>
                <a:gd name="T38" fmla="*/ 42 w 106"/>
                <a:gd name="T39" fmla="*/ 226 h 226"/>
                <a:gd name="T40" fmla="*/ 48 w 106"/>
                <a:gd name="T41" fmla="*/ 222 h 226"/>
                <a:gd name="T42" fmla="*/ 50 w 106"/>
                <a:gd name="T43" fmla="*/ 216 h 226"/>
                <a:gd name="T44" fmla="*/ 56 w 106"/>
                <a:gd name="T45" fmla="*/ 110 h 226"/>
                <a:gd name="T46" fmla="*/ 56 w 106"/>
                <a:gd name="T47" fmla="*/ 216 h 226"/>
                <a:gd name="T48" fmla="*/ 58 w 106"/>
                <a:gd name="T49" fmla="*/ 222 h 226"/>
                <a:gd name="T50" fmla="*/ 64 w 106"/>
                <a:gd name="T51" fmla="*/ 226 h 226"/>
                <a:gd name="T52" fmla="*/ 72 w 106"/>
                <a:gd name="T53" fmla="*/ 226 h 226"/>
                <a:gd name="T54" fmla="*/ 78 w 106"/>
                <a:gd name="T55" fmla="*/ 222 h 226"/>
                <a:gd name="T56" fmla="*/ 82 w 106"/>
                <a:gd name="T57" fmla="*/ 216 h 226"/>
                <a:gd name="T58" fmla="*/ 82 w 106"/>
                <a:gd name="T59" fmla="*/ 38 h 226"/>
                <a:gd name="T60" fmla="*/ 86 w 106"/>
                <a:gd name="T61" fmla="*/ 104 h 226"/>
                <a:gd name="T62" fmla="*/ 88 w 106"/>
                <a:gd name="T63" fmla="*/ 108 h 226"/>
                <a:gd name="T64" fmla="*/ 92 w 106"/>
                <a:gd name="T65" fmla="*/ 112 h 226"/>
                <a:gd name="T66" fmla="*/ 98 w 106"/>
                <a:gd name="T67" fmla="*/ 112 h 226"/>
                <a:gd name="T68" fmla="*/ 102 w 106"/>
                <a:gd name="T69" fmla="*/ 112 h 226"/>
                <a:gd name="T70" fmla="*/ 106 w 106"/>
                <a:gd name="T71" fmla="*/ 108 h 226"/>
                <a:gd name="T72" fmla="*/ 106 w 106"/>
                <a:gd name="T73" fmla="*/ 22 h 226"/>
                <a:gd name="T74" fmla="*/ 106 w 106"/>
                <a:gd name="T75" fmla="*/ 20 h 226"/>
                <a:gd name="T76" fmla="*/ 106 w 106"/>
                <a:gd name="T77" fmla="*/ 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226">
                  <a:moveTo>
                    <a:pt x="106" y="18"/>
                  </a:moveTo>
                  <a:lnTo>
                    <a:pt x="106" y="18"/>
                  </a:lnTo>
                  <a:lnTo>
                    <a:pt x="104" y="12"/>
                  </a:lnTo>
                  <a:lnTo>
                    <a:pt x="98" y="6"/>
                  </a:lnTo>
                  <a:lnTo>
                    <a:pt x="90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10"/>
                  </a:lnTo>
                  <a:lnTo>
                    <a:pt x="4" y="112"/>
                  </a:lnTo>
                  <a:lnTo>
                    <a:pt x="8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4" y="112"/>
                  </a:lnTo>
                  <a:lnTo>
                    <a:pt x="16" y="110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8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6" y="220"/>
                  </a:lnTo>
                  <a:lnTo>
                    <a:pt x="28" y="222"/>
                  </a:lnTo>
                  <a:lnTo>
                    <a:pt x="30" y="224"/>
                  </a:lnTo>
                  <a:lnTo>
                    <a:pt x="34" y="226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46" y="224"/>
                  </a:lnTo>
                  <a:lnTo>
                    <a:pt x="48" y="222"/>
                  </a:lnTo>
                  <a:lnTo>
                    <a:pt x="50" y="220"/>
                  </a:lnTo>
                  <a:lnTo>
                    <a:pt x="50" y="216"/>
                  </a:lnTo>
                  <a:lnTo>
                    <a:pt x="50" y="110"/>
                  </a:lnTo>
                  <a:lnTo>
                    <a:pt x="56" y="110"/>
                  </a:lnTo>
                  <a:lnTo>
                    <a:pt x="56" y="216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8" y="222"/>
                  </a:lnTo>
                  <a:lnTo>
                    <a:pt x="60" y="224"/>
                  </a:lnTo>
                  <a:lnTo>
                    <a:pt x="64" y="226"/>
                  </a:lnTo>
                  <a:lnTo>
                    <a:pt x="72" y="226"/>
                  </a:lnTo>
                  <a:lnTo>
                    <a:pt x="72" y="226"/>
                  </a:lnTo>
                  <a:lnTo>
                    <a:pt x="76" y="224"/>
                  </a:lnTo>
                  <a:lnTo>
                    <a:pt x="78" y="222"/>
                  </a:lnTo>
                  <a:lnTo>
                    <a:pt x="80" y="220"/>
                  </a:lnTo>
                  <a:lnTo>
                    <a:pt x="82" y="216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6" y="36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8" y="108"/>
                  </a:lnTo>
                  <a:lnTo>
                    <a:pt x="90" y="110"/>
                  </a:lnTo>
                  <a:lnTo>
                    <a:pt x="92" y="112"/>
                  </a:lnTo>
                  <a:lnTo>
                    <a:pt x="94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102" y="112"/>
                  </a:lnTo>
                  <a:lnTo>
                    <a:pt x="104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18"/>
                  </a:lnTo>
                  <a:lnTo>
                    <a:pt x="10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5"/>
            <p:cNvSpPr/>
            <p:nvPr/>
          </p:nvSpPr>
          <p:spPr bwMode="auto">
            <a:xfrm>
              <a:off x="5051714" y="3565843"/>
              <a:ext cx="110306" cy="110306"/>
            </a:xfrm>
            <a:custGeom>
              <a:avLst/>
              <a:gdLst>
                <a:gd name="T0" fmla="*/ 22 w 46"/>
                <a:gd name="T1" fmla="*/ 46 h 46"/>
                <a:gd name="T2" fmla="*/ 22 w 46"/>
                <a:gd name="T3" fmla="*/ 46 h 46"/>
                <a:gd name="T4" fmla="*/ 32 w 46"/>
                <a:gd name="T5" fmla="*/ 44 h 46"/>
                <a:gd name="T6" fmla="*/ 38 w 46"/>
                <a:gd name="T7" fmla="*/ 38 h 46"/>
                <a:gd name="T8" fmla="*/ 44 w 46"/>
                <a:gd name="T9" fmla="*/ 32 h 46"/>
                <a:gd name="T10" fmla="*/ 46 w 46"/>
                <a:gd name="T11" fmla="*/ 22 h 46"/>
                <a:gd name="T12" fmla="*/ 46 w 46"/>
                <a:gd name="T13" fmla="*/ 22 h 46"/>
                <a:gd name="T14" fmla="*/ 44 w 46"/>
                <a:gd name="T15" fmla="*/ 14 h 46"/>
                <a:gd name="T16" fmla="*/ 38 w 46"/>
                <a:gd name="T17" fmla="*/ 6 h 46"/>
                <a:gd name="T18" fmla="*/ 32 w 46"/>
                <a:gd name="T19" fmla="*/ 2 h 46"/>
                <a:gd name="T20" fmla="*/ 22 w 46"/>
                <a:gd name="T21" fmla="*/ 0 h 46"/>
                <a:gd name="T22" fmla="*/ 22 w 46"/>
                <a:gd name="T23" fmla="*/ 0 h 46"/>
                <a:gd name="T24" fmla="*/ 14 w 46"/>
                <a:gd name="T25" fmla="*/ 2 h 46"/>
                <a:gd name="T26" fmla="*/ 6 w 46"/>
                <a:gd name="T27" fmla="*/ 6 h 46"/>
                <a:gd name="T28" fmla="*/ 2 w 46"/>
                <a:gd name="T29" fmla="*/ 14 h 46"/>
                <a:gd name="T30" fmla="*/ 0 w 46"/>
                <a:gd name="T31" fmla="*/ 22 h 46"/>
                <a:gd name="T32" fmla="*/ 0 w 46"/>
                <a:gd name="T33" fmla="*/ 22 h 46"/>
                <a:gd name="T34" fmla="*/ 2 w 46"/>
                <a:gd name="T35" fmla="*/ 32 h 46"/>
                <a:gd name="T36" fmla="*/ 6 w 46"/>
                <a:gd name="T37" fmla="*/ 38 h 46"/>
                <a:gd name="T38" fmla="*/ 14 w 46"/>
                <a:gd name="T39" fmla="*/ 44 h 46"/>
                <a:gd name="T40" fmla="*/ 22 w 46"/>
                <a:gd name="T41" fmla="*/ 46 h 46"/>
                <a:gd name="T42" fmla="*/ 22 w 46"/>
                <a:gd name="T4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22" y="46"/>
                  </a:moveTo>
                  <a:lnTo>
                    <a:pt x="22" y="46"/>
                  </a:lnTo>
                  <a:lnTo>
                    <a:pt x="32" y="44"/>
                  </a:lnTo>
                  <a:lnTo>
                    <a:pt x="38" y="38"/>
                  </a:lnTo>
                  <a:lnTo>
                    <a:pt x="44" y="3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2"/>
                  </a:lnTo>
                  <a:lnTo>
                    <a:pt x="6" y="38"/>
                  </a:lnTo>
                  <a:lnTo>
                    <a:pt x="14" y="44"/>
                  </a:lnTo>
                  <a:lnTo>
                    <a:pt x="22" y="46"/>
                  </a:lnTo>
                  <a:lnTo>
                    <a:pt x="2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12" grpId="0"/>
      <p:bldP spid="13" grpId="0"/>
      <p:bldGraphic spid="14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-27432" y="4371853"/>
            <a:ext cx="12225528" cy="2504435"/>
          </a:xfrm>
          <a:custGeom>
            <a:avLst/>
            <a:gdLst>
              <a:gd name="connsiteX0" fmla="*/ 0 w 12234672"/>
              <a:gd name="connsiteY0" fmla="*/ 594360 h 3008376"/>
              <a:gd name="connsiteX1" fmla="*/ 4151376 w 12234672"/>
              <a:gd name="connsiteY1" fmla="*/ 1682496 h 3008376"/>
              <a:gd name="connsiteX2" fmla="*/ 10049256 w 12234672"/>
              <a:gd name="connsiteY2" fmla="*/ 0 h 3008376"/>
              <a:gd name="connsiteX3" fmla="*/ 12225528 w 12234672"/>
              <a:gd name="connsiteY3" fmla="*/ 393192 h 3008376"/>
              <a:gd name="connsiteX4" fmla="*/ 12234672 w 12234672"/>
              <a:gd name="connsiteY4" fmla="*/ 3008376 h 3008376"/>
              <a:gd name="connsiteX5" fmla="*/ 18288 w 12234672"/>
              <a:gd name="connsiteY5" fmla="*/ 3008376 h 3008376"/>
              <a:gd name="connsiteX6" fmla="*/ 0 w 12234672"/>
              <a:gd name="connsiteY6" fmla="*/ 594360 h 3008376"/>
              <a:gd name="connsiteX0-1" fmla="*/ 0 w 12234672"/>
              <a:gd name="connsiteY0-2" fmla="*/ 594360 h 3008376"/>
              <a:gd name="connsiteX1-3" fmla="*/ 4151376 w 12234672"/>
              <a:gd name="connsiteY1-4" fmla="*/ 1682496 h 3008376"/>
              <a:gd name="connsiteX2-5" fmla="*/ 10049256 w 12234672"/>
              <a:gd name="connsiteY2-6" fmla="*/ 0 h 3008376"/>
              <a:gd name="connsiteX3-7" fmla="*/ 12225528 w 12234672"/>
              <a:gd name="connsiteY3-8" fmla="*/ 393192 h 3008376"/>
              <a:gd name="connsiteX4-9" fmla="*/ 12234672 w 12234672"/>
              <a:gd name="connsiteY4-10" fmla="*/ 3008376 h 3008376"/>
              <a:gd name="connsiteX5-11" fmla="*/ 18288 w 12234672"/>
              <a:gd name="connsiteY5-12" fmla="*/ 3008376 h 3008376"/>
              <a:gd name="connsiteX6-13" fmla="*/ 0 w 12234672"/>
              <a:gd name="connsiteY6-14" fmla="*/ 594360 h 3008376"/>
              <a:gd name="connsiteX0-15" fmla="*/ 0 w 12234672"/>
              <a:gd name="connsiteY0-16" fmla="*/ 601503 h 3015519"/>
              <a:gd name="connsiteX1-17" fmla="*/ 4151376 w 12234672"/>
              <a:gd name="connsiteY1-18" fmla="*/ 1689639 h 3015519"/>
              <a:gd name="connsiteX2-19" fmla="*/ 10049256 w 12234672"/>
              <a:gd name="connsiteY2-20" fmla="*/ 7143 h 3015519"/>
              <a:gd name="connsiteX3-21" fmla="*/ 12225528 w 12234672"/>
              <a:gd name="connsiteY3-22" fmla="*/ 400335 h 3015519"/>
              <a:gd name="connsiteX4-23" fmla="*/ 12234672 w 12234672"/>
              <a:gd name="connsiteY4-24" fmla="*/ 3015519 h 3015519"/>
              <a:gd name="connsiteX5-25" fmla="*/ 18288 w 12234672"/>
              <a:gd name="connsiteY5-26" fmla="*/ 3015519 h 3015519"/>
              <a:gd name="connsiteX6-27" fmla="*/ 0 w 12234672"/>
              <a:gd name="connsiteY6-28" fmla="*/ 601503 h 3015519"/>
              <a:gd name="connsiteX0-29" fmla="*/ 0 w 12234672"/>
              <a:gd name="connsiteY0-30" fmla="*/ 594787 h 3008803"/>
              <a:gd name="connsiteX1-31" fmla="*/ 4151376 w 12234672"/>
              <a:gd name="connsiteY1-32" fmla="*/ 1682923 h 3008803"/>
              <a:gd name="connsiteX2-33" fmla="*/ 10049256 w 12234672"/>
              <a:gd name="connsiteY2-34" fmla="*/ 427 h 3008803"/>
              <a:gd name="connsiteX3-35" fmla="*/ 12225528 w 12234672"/>
              <a:gd name="connsiteY3-36" fmla="*/ 393619 h 3008803"/>
              <a:gd name="connsiteX4-37" fmla="*/ 12234672 w 12234672"/>
              <a:gd name="connsiteY4-38" fmla="*/ 3008803 h 3008803"/>
              <a:gd name="connsiteX5-39" fmla="*/ 18288 w 12234672"/>
              <a:gd name="connsiteY5-40" fmla="*/ 3008803 h 3008803"/>
              <a:gd name="connsiteX6-41" fmla="*/ 0 w 12234672"/>
              <a:gd name="connsiteY6-42" fmla="*/ 594787 h 3008803"/>
              <a:gd name="connsiteX0-43" fmla="*/ 0 w 12234672"/>
              <a:gd name="connsiteY0-44" fmla="*/ 594766 h 3008782"/>
              <a:gd name="connsiteX1-45" fmla="*/ 4151376 w 12234672"/>
              <a:gd name="connsiteY1-46" fmla="*/ 1682902 h 3008782"/>
              <a:gd name="connsiteX2-47" fmla="*/ 10049256 w 12234672"/>
              <a:gd name="connsiteY2-48" fmla="*/ 406 h 3008782"/>
              <a:gd name="connsiteX3-49" fmla="*/ 12225528 w 12234672"/>
              <a:gd name="connsiteY3-50" fmla="*/ 393598 h 3008782"/>
              <a:gd name="connsiteX4-51" fmla="*/ 12234672 w 12234672"/>
              <a:gd name="connsiteY4-52" fmla="*/ 3008782 h 3008782"/>
              <a:gd name="connsiteX5-53" fmla="*/ 18288 w 12234672"/>
              <a:gd name="connsiteY5-54" fmla="*/ 3008782 h 3008782"/>
              <a:gd name="connsiteX6-55" fmla="*/ 0 w 12234672"/>
              <a:gd name="connsiteY6-56" fmla="*/ 594766 h 3008782"/>
              <a:gd name="connsiteX0-57" fmla="*/ 0 w 12234672"/>
              <a:gd name="connsiteY0-58" fmla="*/ 594766 h 3008782"/>
              <a:gd name="connsiteX1-59" fmla="*/ 4151376 w 12234672"/>
              <a:gd name="connsiteY1-60" fmla="*/ 1682902 h 3008782"/>
              <a:gd name="connsiteX2-61" fmla="*/ 10049256 w 12234672"/>
              <a:gd name="connsiteY2-62" fmla="*/ 406 h 3008782"/>
              <a:gd name="connsiteX3-63" fmla="*/ 12225528 w 12234672"/>
              <a:gd name="connsiteY3-64" fmla="*/ 393598 h 3008782"/>
              <a:gd name="connsiteX4-65" fmla="*/ 12234672 w 12234672"/>
              <a:gd name="connsiteY4-66" fmla="*/ 3008782 h 3008782"/>
              <a:gd name="connsiteX5-67" fmla="*/ 18288 w 12234672"/>
              <a:gd name="connsiteY5-68" fmla="*/ 3008782 h 3008782"/>
              <a:gd name="connsiteX6-69" fmla="*/ 0 w 12234672"/>
              <a:gd name="connsiteY6-70" fmla="*/ 594766 h 3008782"/>
              <a:gd name="connsiteX0-71" fmla="*/ 0 w 12234672"/>
              <a:gd name="connsiteY0-72" fmla="*/ 594766 h 3008782"/>
              <a:gd name="connsiteX1-73" fmla="*/ 4151376 w 12234672"/>
              <a:gd name="connsiteY1-74" fmla="*/ 1682902 h 3008782"/>
              <a:gd name="connsiteX2-75" fmla="*/ 10049256 w 12234672"/>
              <a:gd name="connsiteY2-76" fmla="*/ 406 h 3008782"/>
              <a:gd name="connsiteX3-77" fmla="*/ 12225528 w 12234672"/>
              <a:gd name="connsiteY3-78" fmla="*/ 393598 h 3008782"/>
              <a:gd name="connsiteX4-79" fmla="*/ 12234672 w 12234672"/>
              <a:gd name="connsiteY4-80" fmla="*/ 3008782 h 3008782"/>
              <a:gd name="connsiteX5-81" fmla="*/ 18288 w 12234672"/>
              <a:gd name="connsiteY5-82" fmla="*/ 3008782 h 3008782"/>
              <a:gd name="connsiteX6-83" fmla="*/ 0 w 12234672"/>
              <a:gd name="connsiteY6-84" fmla="*/ 594766 h 3008782"/>
              <a:gd name="connsiteX0-85" fmla="*/ 0 w 12234672"/>
              <a:gd name="connsiteY0-86" fmla="*/ 594766 h 3008782"/>
              <a:gd name="connsiteX1-87" fmla="*/ 4151376 w 12234672"/>
              <a:gd name="connsiteY1-88" fmla="*/ 1682902 h 3008782"/>
              <a:gd name="connsiteX2-89" fmla="*/ 10049256 w 12234672"/>
              <a:gd name="connsiteY2-90" fmla="*/ 406 h 3008782"/>
              <a:gd name="connsiteX3-91" fmla="*/ 12225528 w 12234672"/>
              <a:gd name="connsiteY3-92" fmla="*/ 393598 h 3008782"/>
              <a:gd name="connsiteX4-93" fmla="*/ 12234672 w 12234672"/>
              <a:gd name="connsiteY4-94" fmla="*/ 3008782 h 3008782"/>
              <a:gd name="connsiteX5-95" fmla="*/ 18288 w 12234672"/>
              <a:gd name="connsiteY5-96" fmla="*/ 3008782 h 3008782"/>
              <a:gd name="connsiteX6-97" fmla="*/ 0 w 12234672"/>
              <a:gd name="connsiteY6-98" fmla="*/ 594766 h 3008782"/>
              <a:gd name="connsiteX0-99" fmla="*/ 18288 w 12216384"/>
              <a:gd name="connsiteY0-100" fmla="*/ 585641 h 3008801"/>
              <a:gd name="connsiteX1-101" fmla="*/ 4133088 w 12216384"/>
              <a:gd name="connsiteY1-102" fmla="*/ 1682921 h 3008801"/>
              <a:gd name="connsiteX2-103" fmla="*/ 10030968 w 12216384"/>
              <a:gd name="connsiteY2-104" fmla="*/ 425 h 3008801"/>
              <a:gd name="connsiteX3-105" fmla="*/ 12207240 w 12216384"/>
              <a:gd name="connsiteY3-106" fmla="*/ 393617 h 3008801"/>
              <a:gd name="connsiteX4-107" fmla="*/ 12216384 w 12216384"/>
              <a:gd name="connsiteY4-108" fmla="*/ 3008801 h 3008801"/>
              <a:gd name="connsiteX5-109" fmla="*/ 0 w 12216384"/>
              <a:gd name="connsiteY5-110" fmla="*/ 3008801 h 3008801"/>
              <a:gd name="connsiteX6-111" fmla="*/ 18288 w 12216384"/>
              <a:gd name="connsiteY6-112" fmla="*/ 585641 h 3008801"/>
              <a:gd name="connsiteX0-113" fmla="*/ 18288 w 12216384"/>
              <a:gd name="connsiteY0-114" fmla="*/ 585610 h 3008770"/>
              <a:gd name="connsiteX1-115" fmla="*/ 4133088 w 12216384"/>
              <a:gd name="connsiteY1-116" fmla="*/ 1682890 h 3008770"/>
              <a:gd name="connsiteX2-117" fmla="*/ 10030968 w 12216384"/>
              <a:gd name="connsiteY2-118" fmla="*/ 394 h 3008770"/>
              <a:gd name="connsiteX3-119" fmla="*/ 12207240 w 12216384"/>
              <a:gd name="connsiteY3-120" fmla="*/ 393586 h 3008770"/>
              <a:gd name="connsiteX4-121" fmla="*/ 12216384 w 12216384"/>
              <a:gd name="connsiteY4-122" fmla="*/ 3008770 h 3008770"/>
              <a:gd name="connsiteX5-123" fmla="*/ 0 w 12216384"/>
              <a:gd name="connsiteY5-124" fmla="*/ 3008770 h 3008770"/>
              <a:gd name="connsiteX6-125" fmla="*/ 18288 w 12216384"/>
              <a:gd name="connsiteY6-126" fmla="*/ 585610 h 3008770"/>
              <a:gd name="connsiteX0-127" fmla="*/ 18288 w 12216384"/>
              <a:gd name="connsiteY0-128" fmla="*/ 585610 h 3008770"/>
              <a:gd name="connsiteX1-129" fmla="*/ 4133088 w 12216384"/>
              <a:gd name="connsiteY1-130" fmla="*/ 1682890 h 3008770"/>
              <a:gd name="connsiteX2-131" fmla="*/ 10030968 w 12216384"/>
              <a:gd name="connsiteY2-132" fmla="*/ 394 h 3008770"/>
              <a:gd name="connsiteX3-133" fmla="*/ 12207240 w 12216384"/>
              <a:gd name="connsiteY3-134" fmla="*/ 393586 h 3008770"/>
              <a:gd name="connsiteX4-135" fmla="*/ 12216384 w 12216384"/>
              <a:gd name="connsiteY4-136" fmla="*/ 3008770 h 3008770"/>
              <a:gd name="connsiteX5-137" fmla="*/ 0 w 12216384"/>
              <a:gd name="connsiteY5-138" fmla="*/ 3008770 h 3008770"/>
              <a:gd name="connsiteX6-139" fmla="*/ 18288 w 12216384"/>
              <a:gd name="connsiteY6-140" fmla="*/ 585610 h 3008770"/>
              <a:gd name="connsiteX0-141" fmla="*/ 18288 w 12216384"/>
              <a:gd name="connsiteY0-142" fmla="*/ 585625 h 3008785"/>
              <a:gd name="connsiteX1-143" fmla="*/ 4133088 w 12216384"/>
              <a:gd name="connsiteY1-144" fmla="*/ 1682905 h 3008785"/>
              <a:gd name="connsiteX2-145" fmla="*/ 10030968 w 12216384"/>
              <a:gd name="connsiteY2-146" fmla="*/ 409 h 3008785"/>
              <a:gd name="connsiteX3-147" fmla="*/ 12207240 w 12216384"/>
              <a:gd name="connsiteY3-148" fmla="*/ 393601 h 3008785"/>
              <a:gd name="connsiteX4-149" fmla="*/ 12216384 w 12216384"/>
              <a:gd name="connsiteY4-150" fmla="*/ 3008785 h 3008785"/>
              <a:gd name="connsiteX5-151" fmla="*/ 0 w 12216384"/>
              <a:gd name="connsiteY5-152" fmla="*/ 3008785 h 3008785"/>
              <a:gd name="connsiteX6-153" fmla="*/ 18288 w 12216384"/>
              <a:gd name="connsiteY6-154" fmla="*/ 585625 h 3008785"/>
              <a:gd name="connsiteX0-155" fmla="*/ 18288 w 12216384"/>
              <a:gd name="connsiteY0-156" fmla="*/ 585350 h 3008510"/>
              <a:gd name="connsiteX1-157" fmla="*/ 4133088 w 12216384"/>
              <a:gd name="connsiteY1-158" fmla="*/ 1682630 h 3008510"/>
              <a:gd name="connsiteX2-159" fmla="*/ 10030968 w 12216384"/>
              <a:gd name="connsiteY2-160" fmla="*/ 134 h 3008510"/>
              <a:gd name="connsiteX3-161" fmla="*/ 12207240 w 12216384"/>
              <a:gd name="connsiteY3-162" fmla="*/ 393326 h 3008510"/>
              <a:gd name="connsiteX4-163" fmla="*/ 12216384 w 12216384"/>
              <a:gd name="connsiteY4-164" fmla="*/ 3008510 h 3008510"/>
              <a:gd name="connsiteX5-165" fmla="*/ 0 w 12216384"/>
              <a:gd name="connsiteY5-166" fmla="*/ 3008510 h 3008510"/>
              <a:gd name="connsiteX6-167" fmla="*/ 18288 w 12216384"/>
              <a:gd name="connsiteY6-168" fmla="*/ 585350 h 3008510"/>
              <a:gd name="connsiteX0-169" fmla="*/ 18288 w 12225528"/>
              <a:gd name="connsiteY0-170" fmla="*/ 647422 h 3070582"/>
              <a:gd name="connsiteX1-171" fmla="*/ 4133088 w 12225528"/>
              <a:gd name="connsiteY1-172" fmla="*/ 1744702 h 3070582"/>
              <a:gd name="connsiteX2-173" fmla="*/ 10030968 w 12225528"/>
              <a:gd name="connsiteY2-174" fmla="*/ 62206 h 3070582"/>
              <a:gd name="connsiteX3-175" fmla="*/ 12225528 w 12225528"/>
              <a:gd name="connsiteY3-176" fmla="*/ 444377 h 3070582"/>
              <a:gd name="connsiteX4-177" fmla="*/ 12216384 w 12225528"/>
              <a:gd name="connsiteY4-178" fmla="*/ 3070582 h 3070582"/>
              <a:gd name="connsiteX5-179" fmla="*/ 0 w 12225528"/>
              <a:gd name="connsiteY5-180" fmla="*/ 3070582 h 3070582"/>
              <a:gd name="connsiteX6-181" fmla="*/ 18288 w 12225528"/>
              <a:gd name="connsiteY6-182" fmla="*/ 647422 h 3070582"/>
              <a:gd name="connsiteX0-183" fmla="*/ 18288 w 12225528"/>
              <a:gd name="connsiteY0-184" fmla="*/ 595140 h 3018300"/>
              <a:gd name="connsiteX1-185" fmla="*/ 4133088 w 12225528"/>
              <a:gd name="connsiteY1-186" fmla="*/ 1692420 h 3018300"/>
              <a:gd name="connsiteX2-187" fmla="*/ 7543800 w 12225528"/>
              <a:gd name="connsiteY2-188" fmla="*/ 770182 h 3018300"/>
              <a:gd name="connsiteX3-189" fmla="*/ 10030968 w 12225528"/>
              <a:gd name="connsiteY3-190" fmla="*/ 9924 h 3018300"/>
              <a:gd name="connsiteX4-191" fmla="*/ 12225528 w 12225528"/>
              <a:gd name="connsiteY4-192" fmla="*/ 392095 h 3018300"/>
              <a:gd name="connsiteX5-193" fmla="*/ 12216384 w 12225528"/>
              <a:gd name="connsiteY5-194" fmla="*/ 3018300 h 3018300"/>
              <a:gd name="connsiteX6-195" fmla="*/ 0 w 12225528"/>
              <a:gd name="connsiteY6-196" fmla="*/ 3018300 h 3018300"/>
              <a:gd name="connsiteX7" fmla="*/ 18288 w 12225528"/>
              <a:gd name="connsiteY7" fmla="*/ 595140 h 3018300"/>
              <a:gd name="connsiteX0-197" fmla="*/ 18288 w 12225528"/>
              <a:gd name="connsiteY0-198" fmla="*/ 595140 h 3018300"/>
              <a:gd name="connsiteX1-199" fmla="*/ 4133088 w 12225528"/>
              <a:gd name="connsiteY1-200" fmla="*/ 1692420 h 3018300"/>
              <a:gd name="connsiteX2-201" fmla="*/ 7543800 w 12225528"/>
              <a:gd name="connsiteY2-202" fmla="*/ 770182 h 3018300"/>
              <a:gd name="connsiteX3-203" fmla="*/ 10030968 w 12225528"/>
              <a:gd name="connsiteY3-204" fmla="*/ 9924 h 3018300"/>
              <a:gd name="connsiteX4-205" fmla="*/ 12225528 w 12225528"/>
              <a:gd name="connsiteY4-206" fmla="*/ 392095 h 3018300"/>
              <a:gd name="connsiteX5-207" fmla="*/ 12216384 w 12225528"/>
              <a:gd name="connsiteY5-208" fmla="*/ 3018300 h 3018300"/>
              <a:gd name="connsiteX6-209" fmla="*/ 0 w 12225528"/>
              <a:gd name="connsiteY6-210" fmla="*/ 3018300 h 3018300"/>
              <a:gd name="connsiteX7-211" fmla="*/ 18288 w 12225528"/>
              <a:gd name="connsiteY7-212" fmla="*/ 595140 h 3018300"/>
              <a:gd name="connsiteX0-213" fmla="*/ 18288 w 12225528"/>
              <a:gd name="connsiteY0-214" fmla="*/ 595140 h 3018300"/>
              <a:gd name="connsiteX1-215" fmla="*/ 4133088 w 12225528"/>
              <a:gd name="connsiteY1-216" fmla="*/ 1692420 h 3018300"/>
              <a:gd name="connsiteX2-217" fmla="*/ 7543800 w 12225528"/>
              <a:gd name="connsiteY2-218" fmla="*/ 770182 h 3018300"/>
              <a:gd name="connsiteX3-219" fmla="*/ 10030968 w 12225528"/>
              <a:gd name="connsiteY3-220" fmla="*/ 9924 h 3018300"/>
              <a:gd name="connsiteX4-221" fmla="*/ 12225528 w 12225528"/>
              <a:gd name="connsiteY4-222" fmla="*/ 392095 h 3018300"/>
              <a:gd name="connsiteX5-223" fmla="*/ 12216384 w 12225528"/>
              <a:gd name="connsiteY5-224" fmla="*/ 3018300 h 3018300"/>
              <a:gd name="connsiteX6-225" fmla="*/ 0 w 12225528"/>
              <a:gd name="connsiteY6-226" fmla="*/ 3018300 h 3018300"/>
              <a:gd name="connsiteX7-227" fmla="*/ 18288 w 12225528"/>
              <a:gd name="connsiteY7-228" fmla="*/ 595140 h 3018300"/>
              <a:gd name="connsiteX0-229" fmla="*/ 18288 w 12225528"/>
              <a:gd name="connsiteY0-230" fmla="*/ 595140 h 3018300"/>
              <a:gd name="connsiteX1-231" fmla="*/ 2596896 w 12225528"/>
              <a:gd name="connsiteY1-232" fmla="*/ 1122828 h 3018300"/>
              <a:gd name="connsiteX2-233" fmla="*/ 4133088 w 12225528"/>
              <a:gd name="connsiteY2-234" fmla="*/ 1692420 h 3018300"/>
              <a:gd name="connsiteX3-235" fmla="*/ 7543800 w 12225528"/>
              <a:gd name="connsiteY3-236" fmla="*/ 770182 h 3018300"/>
              <a:gd name="connsiteX4-237" fmla="*/ 10030968 w 12225528"/>
              <a:gd name="connsiteY4-238" fmla="*/ 9924 h 3018300"/>
              <a:gd name="connsiteX5-239" fmla="*/ 12225528 w 12225528"/>
              <a:gd name="connsiteY5-240" fmla="*/ 392095 h 3018300"/>
              <a:gd name="connsiteX6-241" fmla="*/ 12216384 w 12225528"/>
              <a:gd name="connsiteY6-242" fmla="*/ 3018300 h 3018300"/>
              <a:gd name="connsiteX7-243" fmla="*/ 0 w 12225528"/>
              <a:gd name="connsiteY7-244" fmla="*/ 3018300 h 3018300"/>
              <a:gd name="connsiteX8" fmla="*/ 18288 w 12225528"/>
              <a:gd name="connsiteY8" fmla="*/ 595140 h 3018300"/>
              <a:gd name="connsiteX0-245" fmla="*/ 18288 w 12225528"/>
              <a:gd name="connsiteY0-246" fmla="*/ 595140 h 3018300"/>
              <a:gd name="connsiteX1-247" fmla="*/ 2596896 w 12225528"/>
              <a:gd name="connsiteY1-248" fmla="*/ 1122828 h 3018300"/>
              <a:gd name="connsiteX2-249" fmla="*/ 4133088 w 12225528"/>
              <a:gd name="connsiteY2-250" fmla="*/ 1692420 h 3018300"/>
              <a:gd name="connsiteX3-251" fmla="*/ 7543800 w 12225528"/>
              <a:gd name="connsiteY3-252" fmla="*/ 770182 h 3018300"/>
              <a:gd name="connsiteX4-253" fmla="*/ 10030968 w 12225528"/>
              <a:gd name="connsiteY4-254" fmla="*/ 9924 h 3018300"/>
              <a:gd name="connsiteX5-255" fmla="*/ 12225528 w 12225528"/>
              <a:gd name="connsiteY5-256" fmla="*/ 392095 h 3018300"/>
              <a:gd name="connsiteX6-257" fmla="*/ 12216384 w 12225528"/>
              <a:gd name="connsiteY6-258" fmla="*/ 3018300 h 3018300"/>
              <a:gd name="connsiteX7-259" fmla="*/ 0 w 12225528"/>
              <a:gd name="connsiteY7-260" fmla="*/ 3018300 h 3018300"/>
              <a:gd name="connsiteX8-261" fmla="*/ 18288 w 12225528"/>
              <a:gd name="connsiteY8-262" fmla="*/ 595140 h 3018300"/>
              <a:gd name="connsiteX0-263" fmla="*/ 18288 w 12225528"/>
              <a:gd name="connsiteY0-264" fmla="*/ 595140 h 3018300"/>
              <a:gd name="connsiteX1-265" fmla="*/ 2596896 w 12225528"/>
              <a:gd name="connsiteY1-266" fmla="*/ 1122828 h 3018300"/>
              <a:gd name="connsiteX2-267" fmla="*/ 4133088 w 12225528"/>
              <a:gd name="connsiteY2-268" fmla="*/ 1692420 h 3018300"/>
              <a:gd name="connsiteX3-269" fmla="*/ 7543800 w 12225528"/>
              <a:gd name="connsiteY3-270" fmla="*/ 770182 h 3018300"/>
              <a:gd name="connsiteX4-271" fmla="*/ 10030968 w 12225528"/>
              <a:gd name="connsiteY4-272" fmla="*/ 9924 h 3018300"/>
              <a:gd name="connsiteX5-273" fmla="*/ 12225528 w 12225528"/>
              <a:gd name="connsiteY5-274" fmla="*/ 392095 h 3018300"/>
              <a:gd name="connsiteX6-275" fmla="*/ 12216384 w 12225528"/>
              <a:gd name="connsiteY6-276" fmla="*/ 3018300 h 3018300"/>
              <a:gd name="connsiteX7-277" fmla="*/ 0 w 12225528"/>
              <a:gd name="connsiteY7-278" fmla="*/ 3018300 h 3018300"/>
              <a:gd name="connsiteX8-279" fmla="*/ 18288 w 12225528"/>
              <a:gd name="connsiteY8-280" fmla="*/ 595140 h 3018300"/>
              <a:gd name="connsiteX0-281" fmla="*/ 18288 w 12225528"/>
              <a:gd name="connsiteY0-282" fmla="*/ 595140 h 3018300"/>
              <a:gd name="connsiteX1-283" fmla="*/ 4133088 w 12225528"/>
              <a:gd name="connsiteY1-284" fmla="*/ 1692420 h 3018300"/>
              <a:gd name="connsiteX2-285" fmla="*/ 7543800 w 12225528"/>
              <a:gd name="connsiteY2-286" fmla="*/ 770182 h 3018300"/>
              <a:gd name="connsiteX3-287" fmla="*/ 10030968 w 12225528"/>
              <a:gd name="connsiteY3-288" fmla="*/ 9924 h 3018300"/>
              <a:gd name="connsiteX4-289" fmla="*/ 12225528 w 12225528"/>
              <a:gd name="connsiteY4-290" fmla="*/ 392095 h 3018300"/>
              <a:gd name="connsiteX5-291" fmla="*/ 12216384 w 12225528"/>
              <a:gd name="connsiteY5-292" fmla="*/ 3018300 h 3018300"/>
              <a:gd name="connsiteX6-293" fmla="*/ 0 w 12225528"/>
              <a:gd name="connsiteY6-294" fmla="*/ 3018300 h 3018300"/>
              <a:gd name="connsiteX7-295" fmla="*/ 18288 w 12225528"/>
              <a:gd name="connsiteY7-296" fmla="*/ 595140 h 3018300"/>
              <a:gd name="connsiteX0-297" fmla="*/ 18288 w 12225528"/>
              <a:gd name="connsiteY0-298" fmla="*/ 595140 h 3018300"/>
              <a:gd name="connsiteX1-299" fmla="*/ 4133088 w 12225528"/>
              <a:gd name="connsiteY1-300" fmla="*/ 1692420 h 3018300"/>
              <a:gd name="connsiteX2-301" fmla="*/ 7543800 w 12225528"/>
              <a:gd name="connsiteY2-302" fmla="*/ 770182 h 3018300"/>
              <a:gd name="connsiteX3-303" fmla="*/ 10030968 w 12225528"/>
              <a:gd name="connsiteY3-304" fmla="*/ 9924 h 3018300"/>
              <a:gd name="connsiteX4-305" fmla="*/ 12225528 w 12225528"/>
              <a:gd name="connsiteY4-306" fmla="*/ 392095 h 3018300"/>
              <a:gd name="connsiteX5-307" fmla="*/ 12216384 w 12225528"/>
              <a:gd name="connsiteY5-308" fmla="*/ 3018300 h 3018300"/>
              <a:gd name="connsiteX6-309" fmla="*/ 0 w 12225528"/>
              <a:gd name="connsiteY6-310" fmla="*/ 3018300 h 3018300"/>
              <a:gd name="connsiteX7-311" fmla="*/ 18288 w 12225528"/>
              <a:gd name="connsiteY7-312" fmla="*/ 595140 h 3018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11" y="connsiteY7-212"/>
              </a:cxn>
            </a:cxnLst>
            <a:rect l="l" t="t" r="r" b="b"/>
            <a:pathLst>
              <a:path w="12225528" h="3018300">
                <a:moveTo>
                  <a:pt x="18288" y="595140"/>
                </a:moveTo>
                <a:cubicBezTo>
                  <a:pt x="2215896" y="440281"/>
                  <a:pt x="2878836" y="1663246"/>
                  <a:pt x="4133088" y="1692420"/>
                </a:cubicBezTo>
                <a:cubicBezTo>
                  <a:pt x="5387340" y="1721594"/>
                  <a:pt x="6313932" y="1359163"/>
                  <a:pt x="7543800" y="770182"/>
                </a:cubicBezTo>
                <a:cubicBezTo>
                  <a:pt x="8947404" y="313443"/>
                  <a:pt x="9250680" y="72938"/>
                  <a:pt x="10030968" y="9924"/>
                </a:cubicBezTo>
                <a:cubicBezTo>
                  <a:pt x="10811256" y="-53090"/>
                  <a:pt x="11792712" y="197023"/>
                  <a:pt x="12225528" y="392095"/>
                </a:cubicBezTo>
                <a:lnTo>
                  <a:pt x="12216384" y="3018300"/>
                </a:lnTo>
                <a:lnTo>
                  <a:pt x="0" y="3018300"/>
                </a:lnTo>
                <a:lnTo>
                  <a:pt x="18288" y="59514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任意多边形 8"/>
          <p:cNvSpPr/>
          <p:nvPr/>
        </p:nvSpPr>
        <p:spPr>
          <a:xfrm>
            <a:off x="-27432" y="4804592"/>
            <a:ext cx="12234672" cy="2071696"/>
          </a:xfrm>
          <a:custGeom>
            <a:avLst/>
            <a:gdLst>
              <a:gd name="connsiteX0" fmla="*/ 0 w 12234672"/>
              <a:gd name="connsiteY0" fmla="*/ 2496312 h 2496312"/>
              <a:gd name="connsiteX1" fmla="*/ 0 w 12234672"/>
              <a:gd name="connsiteY1" fmla="*/ 2496312 h 2496312"/>
              <a:gd name="connsiteX2" fmla="*/ 219456 w 12234672"/>
              <a:gd name="connsiteY2" fmla="*/ 2459736 h 2496312"/>
              <a:gd name="connsiteX3" fmla="*/ 12234672 w 12234672"/>
              <a:gd name="connsiteY3" fmla="*/ 2478024 h 2496312"/>
              <a:gd name="connsiteX4" fmla="*/ 12225528 w 12234672"/>
              <a:gd name="connsiteY4" fmla="*/ 1197864 h 2496312"/>
              <a:gd name="connsiteX5" fmla="*/ 10314432 w 12234672"/>
              <a:gd name="connsiteY5" fmla="*/ 1664208 h 2496312"/>
              <a:gd name="connsiteX6" fmla="*/ 4151376 w 12234672"/>
              <a:gd name="connsiteY6" fmla="*/ 0 h 2496312"/>
              <a:gd name="connsiteX7" fmla="*/ 713232 w 12234672"/>
              <a:gd name="connsiteY7" fmla="*/ 1106424 h 2496312"/>
              <a:gd name="connsiteX8" fmla="*/ 36576 w 12234672"/>
              <a:gd name="connsiteY8" fmla="*/ 1078992 h 2496312"/>
              <a:gd name="connsiteX9" fmla="*/ 0 w 12234672"/>
              <a:gd name="connsiteY9" fmla="*/ 2496312 h 2496312"/>
              <a:gd name="connsiteX0-1" fmla="*/ 0 w 12234672"/>
              <a:gd name="connsiteY0-2" fmla="*/ 2496312 h 2496312"/>
              <a:gd name="connsiteX1-3" fmla="*/ 0 w 12234672"/>
              <a:gd name="connsiteY1-4" fmla="*/ 2496312 h 2496312"/>
              <a:gd name="connsiteX2-5" fmla="*/ 219456 w 12234672"/>
              <a:gd name="connsiteY2-6" fmla="*/ 2459736 h 2496312"/>
              <a:gd name="connsiteX3-7" fmla="*/ 12234672 w 12234672"/>
              <a:gd name="connsiteY3-8" fmla="*/ 2478024 h 2496312"/>
              <a:gd name="connsiteX4-9" fmla="*/ 12225528 w 12234672"/>
              <a:gd name="connsiteY4-10" fmla="*/ 1197864 h 2496312"/>
              <a:gd name="connsiteX5-11" fmla="*/ 10314432 w 12234672"/>
              <a:gd name="connsiteY5-12" fmla="*/ 1664208 h 2496312"/>
              <a:gd name="connsiteX6-13" fmla="*/ 4151376 w 12234672"/>
              <a:gd name="connsiteY6-14" fmla="*/ 0 h 2496312"/>
              <a:gd name="connsiteX7-15" fmla="*/ 713232 w 12234672"/>
              <a:gd name="connsiteY7-16" fmla="*/ 1106424 h 2496312"/>
              <a:gd name="connsiteX8-17" fmla="*/ 36576 w 12234672"/>
              <a:gd name="connsiteY8-18" fmla="*/ 1078992 h 2496312"/>
              <a:gd name="connsiteX9-19" fmla="*/ 0 w 12234672"/>
              <a:gd name="connsiteY9-20" fmla="*/ 2496312 h 2496312"/>
              <a:gd name="connsiteX0-21" fmla="*/ 0 w 12234672"/>
              <a:gd name="connsiteY0-22" fmla="*/ 2496312 h 2496312"/>
              <a:gd name="connsiteX1-23" fmla="*/ 0 w 12234672"/>
              <a:gd name="connsiteY1-24" fmla="*/ 2496312 h 2496312"/>
              <a:gd name="connsiteX2-25" fmla="*/ 219456 w 12234672"/>
              <a:gd name="connsiteY2-26" fmla="*/ 2459736 h 2496312"/>
              <a:gd name="connsiteX3-27" fmla="*/ 12234672 w 12234672"/>
              <a:gd name="connsiteY3-28" fmla="*/ 2478024 h 2496312"/>
              <a:gd name="connsiteX4-29" fmla="*/ 12225528 w 12234672"/>
              <a:gd name="connsiteY4-30" fmla="*/ 1197864 h 2496312"/>
              <a:gd name="connsiteX5-31" fmla="*/ 10314432 w 12234672"/>
              <a:gd name="connsiteY5-32" fmla="*/ 1664208 h 2496312"/>
              <a:gd name="connsiteX6-33" fmla="*/ 4151376 w 12234672"/>
              <a:gd name="connsiteY6-34" fmla="*/ 0 h 2496312"/>
              <a:gd name="connsiteX7-35" fmla="*/ 713232 w 12234672"/>
              <a:gd name="connsiteY7-36" fmla="*/ 1106424 h 2496312"/>
              <a:gd name="connsiteX8-37" fmla="*/ 36576 w 12234672"/>
              <a:gd name="connsiteY8-38" fmla="*/ 1078992 h 2496312"/>
              <a:gd name="connsiteX9-39" fmla="*/ 0 w 12234672"/>
              <a:gd name="connsiteY9-40" fmla="*/ 2496312 h 2496312"/>
              <a:gd name="connsiteX0-41" fmla="*/ 0 w 12234672"/>
              <a:gd name="connsiteY0-42" fmla="*/ 2545178 h 2545178"/>
              <a:gd name="connsiteX1-43" fmla="*/ 0 w 12234672"/>
              <a:gd name="connsiteY1-44" fmla="*/ 2545178 h 2545178"/>
              <a:gd name="connsiteX2-45" fmla="*/ 219456 w 12234672"/>
              <a:gd name="connsiteY2-46" fmla="*/ 2508602 h 2545178"/>
              <a:gd name="connsiteX3-47" fmla="*/ 12234672 w 12234672"/>
              <a:gd name="connsiteY3-48" fmla="*/ 2526890 h 2545178"/>
              <a:gd name="connsiteX4-49" fmla="*/ 12225528 w 12234672"/>
              <a:gd name="connsiteY4-50" fmla="*/ 1246730 h 2545178"/>
              <a:gd name="connsiteX5-51" fmla="*/ 10314432 w 12234672"/>
              <a:gd name="connsiteY5-52" fmla="*/ 1713074 h 2545178"/>
              <a:gd name="connsiteX6-53" fmla="*/ 4151376 w 12234672"/>
              <a:gd name="connsiteY6-54" fmla="*/ 48866 h 2545178"/>
              <a:gd name="connsiteX7-55" fmla="*/ 713232 w 12234672"/>
              <a:gd name="connsiteY7-56" fmla="*/ 1155290 h 2545178"/>
              <a:gd name="connsiteX8-57" fmla="*/ 36576 w 12234672"/>
              <a:gd name="connsiteY8-58" fmla="*/ 1127858 h 2545178"/>
              <a:gd name="connsiteX9-59" fmla="*/ 0 w 12234672"/>
              <a:gd name="connsiteY9-60" fmla="*/ 2545178 h 2545178"/>
              <a:gd name="connsiteX0-61" fmla="*/ 0 w 12234672"/>
              <a:gd name="connsiteY0-62" fmla="*/ 2545178 h 2545178"/>
              <a:gd name="connsiteX1-63" fmla="*/ 0 w 12234672"/>
              <a:gd name="connsiteY1-64" fmla="*/ 2545178 h 2545178"/>
              <a:gd name="connsiteX2-65" fmla="*/ 219456 w 12234672"/>
              <a:gd name="connsiteY2-66" fmla="*/ 2508602 h 2545178"/>
              <a:gd name="connsiteX3-67" fmla="*/ 12234672 w 12234672"/>
              <a:gd name="connsiteY3-68" fmla="*/ 2526890 h 2545178"/>
              <a:gd name="connsiteX4-69" fmla="*/ 12225528 w 12234672"/>
              <a:gd name="connsiteY4-70" fmla="*/ 1246730 h 2545178"/>
              <a:gd name="connsiteX5-71" fmla="*/ 10314432 w 12234672"/>
              <a:gd name="connsiteY5-72" fmla="*/ 1713074 h 2545178"/>
              <a:gd name="connsiteX6-73" fmla="*/ 4151376 w 12234672"/>
              <a:gd name="connsiteY6-74" fmla="*/ 48866 h 2545178"/>
              <a:gd name="connsiteX7-75" fmla="*/ 713232 w 12234672"/>
              <a:gd name="connsiteY7-76" fmla="*/ 1155290 h 2545178"/>
              <a:gd name="connsiteX8-77" fmla="*/ 18288 w 12234672"/>
              <a:gd name="connsiteY8-78" fmla="*/ 1127858 h 2545178"/>
              <a:gd name="connsiteX9-79" fmla="*/ 0 w 12234672"/>
              <a:gd name="connsiteY9-80" fmla="*/ 2545178 h 2545178"/>
              <a:gd name="connsiteX0-81" fmla="*/ 0 w 12234672"/>
              <a:gd name="connsiteY0-82" fmla="*/ 2545178 h 2545178"/>
              <a:gd name="connsiteX1-83" fmla="*/ 0 w 12234672"/>
              <a:gd name="connsiteY1-84" fmla="*/ 2545178 h 2545178"/>
              <a:gd name="connsiteX2-85" fmla="*/ 219456 w 12234672"/>
              <a:gd name="connsiteY2-86" fmla="*/ 2508602 h 2545178"/>
              <a:gd name="connsiteX3-87" fmla="*/ 12234672 w 12234672"/>
              <a:gd name="connsiteY3-88" fmla="*/ 2526890 h 2545178"/>
              <a:gd name="connsiteX4-89" fmla="*/ 12225528 w 12234672"/>
              <a:gd name="connsiteY4-90" fmla="*/ 1246730 h 2545178"/>
              <a:gd name="connsiteX5-91" fmla="*/ 10314432 w 12234672"/>
              <a:gd name="connsiteY5-92" fmla="*/ 1713074 h 2545178"/>
              <a:gd name="connsiteX6-93" fmla="*/ 4151376 w 12234672"/>
              <a:gd name="connsiteY6-94" fmla="*/ 48866 h 2545178"/>
              <a:gd name="connsiteX7-95" fmla="*/ 18288 w 12234672"/>
              <a:gd name="connsiteY7-96" fmla="*/ 1127858 h 2545178"/>
              <a:gd name="connsiteX8-97" fmla="*/ 0 w 12234672"/>
              <a:gd name="connsiteY8-98" fmla="*/ 2545178 h 2545178"/>
              <a:gd name="connsiteX0-99" fmla="*/ 0 w 12234672"/>
              <a:gd name="connsiteY0-100" fmla="*/ 2508445 h 2508445"/>
              <a:gd name="connsiteX1-101" fmla="*/ 0 w 12234672"/>
              <a:gd name="connsiteY1-102" fmla="*/ 2508445 h 2508445"/>
              <a:gd name="connsiteX2-103" fmla="*/ 219456 w 12234672"/>
              <a:gd name="connsiteY2-104" fmla="*/ 2471869 h 2508445"/>
              <a:gd name="connsiteX3-105" fmla="*/ 12234672 w 12234672"/>
              <a:gd name="connsiteY3-106" fmla="*/ 2490157 h 2508445"/>
              <a:gd name="connsiteX4-107" fmla="*/ 12225528 w 12234672"/>
              <a:gd name="connsiteY4-108" fmla="*/ 1209997 h 2508445"/>
              <a:gd name="connsiteX5-109" fmla="*/ 10314432 w 12234672"/>
              <a:gd name="connsiteY5-110" fmla="*/ 1676341 h 2508445"/>
              <a:gd name="connsiteX6-111" fmla="*/ 4151376 w 12234672"/>
              <a:gd name="connsiteY6-112" fmla="*/ 12133 h 2508445"/>
              <a:gd name="connsiteX7-113" fmla="*/ 1536192 w 12234672"/>
              <a:gd name="connsiteY7-114" fmla="*/ 953965 h 2508445"/>
              <a:gd name="connsiteX8-115" fmla="*/ 18288 w 12234672"/>
              <a:gd name="connsiteY8-116" fmla="*/ 1091125 h 2508445"/>
              <a:gd name="connsiteX9-117" fmla="*/ 0 w 12234672"/>
              <a:gd name="connsiteY9-118" fmla="*/ 2508445 h 2508445"/>
              <a:gd name="connsiteX0-119" fmla="*/ 0 w 12234672"/>
              <a:gd name="connsiteY0-120" fmla="*/ 2510101 h 2510101"/>
              <a:gd name="connsiteX1-121" fmla="*/ 0 w 12234672"/>
              <a:gd name="connsiteY1-122" fmla="*/ 2510101 h 2510101"/>
              <a:gd name="connsiteX2-123" fmla="*/ 219456 w 12234672"/>
              <a:gd name="connsiteY2-124" fmla="*/ 2473525 h 2510101"/>
              <a:gd name="connsiteX3-125" fmla="*/ 12234672 w 12234672"/>
              <a:gd name="connsiteY3-126" fmla="*/ 2491813 h 2510101"/>
              <a:gd name="connsiteX4-127" fmla="*/ 12225528 w 12234672"/>
              <a:gd name="connsiteY4-128" fmla="*/ 1211653 h 2510101"/>
              <a:gd name="connsiteX5-129" fmla="*/ 10314432 w 12234672"/>
              <a:gd name="connsiteY5-130" fmla="*/ 1677997 h 2510101"/>
              <a:gd name="connsiteX6-131" fmla="*/ 4151376 w 12234672"/>
              <a:gd name="connsiteY6-132" fmla="*/ 13789 h 2510101"/>
              <a:gd name="connsiteX7-133" fmla="*/ 1554480 w 12234672"/>
              <a:gd name="connsiteY7-134" fmla="*/ 919045 h 2510101"/>
              <a:gd name="connsiteX8-135" fmla="*/ 18288 w 12234672"/>
              <a:gd name="connsiteY8-136" fmla="*/ 1092781 h 2510101"/>
              <a:gd name="connsiteX9-137" fmla="*/ 0 w 12234672"/>
              <a:gd name="connsiteY9-138" fmla="*/ 2510101 h 2510101"/>
              <a:gd name="connsiteX0-139" fmla="*/ 0 w 12234672"/>
              <a:gd name="connsiteY0-140" fmla="*/ 2510101 h 2510101"/>
              <a:gd name="connsiteX1-141" fmla="*/ 0 w 12234672"/>
              <a:gd name="connsiteY1-142" fmla="*/ 2510101 h 2510101"/>
              <a:gd name="connsiteX2-143" fmla="*/ 219456 w 12234672"/>
              <a:gd name="connsiteY2-144" fmla="*/ 2473525 h 2510101"/>
              <a:gd name="connsiteX3-145" fmla="*/ 12234672 w 12234672"/>
              <a:gd name="connsiteY3-146" fmla="*/ 2491813 h 2510101"/>
              <a:gd name="connsiteX4-147" fmla="*/ 12225528 w 12234672"/>
              <a:gd name="connsiteY4-148" fmla="*/ 1211653 h 2510101"/>
              <a:gd name="connsiteX5-149" fmla="*/ 10314432 w 12234672"/>
              <a:gd name="connsiteY5-150" fmla="*/ 1677997 h 2510101"/>
              <a:gd name="connsiteX6-151" fmla="*/ 4151376 w 12234672"/>
              <a:gd name="connsiteY6-152" fmla="*/ 13789 h 2510101"/>
              <a:gd name="connsiteX7-153" fmla="*/ 1554480 w 12234672"/>
              <a:gd name="connsiteY7-154" fmla="*/ 919045 h 2510101"/>
              <a:gd name="connsiteX8-155" fmla="*/ 18288 w 12234672"/>
              <a:gd name="connsiteY8-156" fmla="*/ 1092781 h 2510101"/>
              <a:gd name="connsiteX9-157" fmla="*/ 0 w 12234672"/>
              <a:gd name="connsiteY9-158" fmla="*/ 2510101 h 2510101"/>
              <a:gd name="connsiteX0-159" fmla="*/ 0 w 12234672"/>
              <a:gd name="connsiteY0-160" fmla="*/ 2499820 h 2499820"/>
              <a:gd name="connsiteX1-161" fmla="*/ 0 w 12234672"/>
              <a:gd name="connsiteY1-162" fmla="*/ 2499820 h 2499820"/>
              <a:gd name="connsiteX2-163" fmla="*/ 219456 w 12234672"/>
              <a:gd name="connsiteY2-164" fmla="*/ 2463244 h 2499820"/>
              <a:gd name="connsiteX3-165" fmla="*/ 12234672 w 12234672"/>
              <a:gd name="connsiteY3-166" fmla="*/ 2481532 h 2499820"/>
              <a:gd name="connsiteX4-167" fmla="*/ 12225528 w 12234672"/>
              <a:gd name="connsiteY4-168" fmla="*/ 1201372 h 2499820"/>
              <a:gd name="connsiteX5-169" fmla="*/ 10314432 w 12234672"/>
              <a:gd name="connsiteY5-170" fmla="*/ 1667716 h 2499820"/>
              <a:gd name="connsiteX6-171" fmla="*/ 4151376 w 12234672"/>
              <a:gd name="connsiteY6-172" fmla="*/ 3508 h 2499820"/>
              <a:gd name="connsiteX7-173" fmla="*/ 1554480 w 12234672"/>
              <a:gd name="connsiteY7-174" fmla="*/ 908764 h 2499820"/>
              <a:gd name="connsiteX8-175" fmla="*/ 18288 w 12234672"/>
              <a:gd name="connsiteY8-176" fmla="*/ 1082500 h 2499820"/>
              <a:gd name="connsiteX9-177" fmla="*/ 0 w 12234672"/>
              <a:gd name="connsiteY9-178" fmla="*/ 2499820 h 2499820"/>
              <a:gd name="connsiteX0-179" fmla="*/ 0 w 12234672"/>
              <a:gd name="connsiteY0-180" fmla="*/ 2499820 h 2499820"/>
              <a:gd name="connsiteX1-181" fmla="*/ 0 w 12234672"/>
              <a:gd name="connsiteY1-182" fmla="*/ 2499820 h 2499820"/>
              <a:gd name="connsiteX2-183" fmla="*/ 12234672 w 12234672"/>
              <a:gd name="connsiteY2-184" fmla="*/ 2481532 h 2499820"/>
              <a:gd name="connsiteX3-185" fmla="*/ 12225528 w 12234672"/>
              <a:gd name="connsiteY3-186" fmla="*/ 1201372 h 2499820"/>
              <a:gd name="connsiteX4-187" fmla="*/ 10314432 w 12234672"/>
              <a:gd name="connsiteY4-188" fmla="*/ 1667716 h 2499820"/>
              <a:gd name="connsiteX5-189" fmla="*/ 4151376 w 12234672"/>
              <a:gd name="connsiteY5-190" fmla="*/ 3508 h 2499820"/>
              <a:gd name="connsiteX6-191" fmla="*/ 1554480 w 12234672"/>
              <a:gd name="connsiteY6-192" fmla="*/ 908764 h 2499820"/>
              <a:gd name="connsiteX7-193" fmla="*/ 18288 w 12234672"/>
              <a:gd name="connsiteY7-194" fmla="*/ 1082500 h 2499820"/>
              <a:gd name="connsiteX8-195" fmla="*/ 0 w 12234672"/>
              <a:gd name="connsiteY8-196" fmla="*/ 2499820 h 2499820"/>
              <a:gd name="connsiteX0-197" fmla="*/ 0 w 12234672"/>
              <a:gd name="connsiteY0-198" fmla="*/ 2499820 h 2499820"/>
              <a:gd name="connsiteX1-199" fmla="*/ 0 w 12234672"/>
              <a:gd name="connsiteY1-200" fmla="*/ 2499820 h 2499820"/>
              <a:gd name="connsiteX2-201" fmla="*/ 12234672 w 12234672"/>
              <a:gd name="connsiteY2-202" fmla="*/ 2481532 h 2499820"/>
              <a:gd name="connsiteX3-203" fmla="*/ 12225528 w 12234672"/>
              <a:gd name="connsiteY3-204" fmla="*/ 1201372 h 2499820"/>
              <a:gd name="connsiteX4-205" fmla="*/ 10314432 w 12234672"/>
              <a:gd name="connsiteY4-206" fmla="*/ 1667716 h 2499820"/>
              <a:gd name="connsiteX5-207" fmla="*/ 4151376 w 12234672"/>
              <a:gd name="connsiteY5-208" fmla="*/ 3508 h 2499820"/>
              <a:gd name="connsiteX6-209" fmla="*/ 1554480 w 12234672"/>
              <a:gd name="connsiteY6-210" fmla="*/ 908764 h 2499820"/>
              <a:gd name="connsiteX7-211" fmla="*/ 18288 w 12234672"/>
              <a:gd name="connsiteY7-212" fmla="*/ 1082500 h 2499820"/>
              <a:gd name="connsiteX8-213" fmla="*/ 0 w 12234672"/>
              <a:gd name="connsiteY8-214" fmla="*/ 2499820 h 2499820"/>
              <a:gd name="connsiteX0-215" fmla="*/ 0 w 12234672"/>
              <a:gd name="connsiteY0-216" fmla="*/ 2499820 h 2499820"/>
              <a:gd name="connsiteX1-217" fmla="*/ 0 w 12234672"/>
              <a:gd name="connsiteY1-218" fmla="*/ 2499820 h 2499820"/>
              <a:gd name="connsiteX2-219" fmla="*/ 12234672 w 12234672"/>
              <a:gd name="connsiteY2-220" fmla="*/ 2481532 h 2499820"/>
              <a:gd name="connsiteX3-221" fmla="*/ 12225528 w 12234672"/>
              <a:gd name="connsiteY3-222" fmla="*/ 1201372 h 2499820"/>
              <a:gd name="connsiteX4-223" fmla="*/ 10314432 w 12234672"/>
              <a:gd name="connsiteY4-224" fmla="*/ 1667716 h 2499820"/>
              <a:gd name="connsiteX5-225" fmla="*/ 4151376 w 12234672"/>
              <a:gd name="connsiteY5-226" fmla="*/ 3508 h 2499820"/>
              <a:gd name="connsiteX6-227" fmla="*/ 1554480 w 12234672"/>
              <a:gd name="connsiteY6-228" fmla="*/ 908764 h 2499820"/>
              <a:gd name="connsiteX7-229" fmla="*/ 18288 w 12234672"/>
              <a:gd name="connsiteY7-230" fmla="*/ 1082500 h 2499820"/>
              <a:gd name="connsiteX8-231" fmla="*/ 0 w 12234672"/>
              <a:gd name="connsiteY8-232" fmla="*/ 2499820 h 2499820"/>
              <a:gd name="connsiteX0-233" fmla="*/ 0 w 12234672"/>
              <a:gd name="connsiteY0-234" fmla="*/ 2500305 h 2500305"/>
              <a:gd name="connsiteX1-235" fmla="*/ 0 w 12234672"/>
              <a:gd name="connsiteY1-236" fmla="*/ 2500305 h 2500305"/>
              <a:gd name="connsiteX2-237" fmla="*/ 12234672 w 12234672"/>
              <a:gd name="connsiteY2-238" fmla="*/ 2482017 h 2500305"/>
              <a:gd name="connsiteX3-239" fmla="*/ 12234672 w 12234672"/>
              <a:gd name="connsiteY3-240" fmla="*/ 1192713 h 2500305"/>
              <a:gd name="connsiteX4-241" fmla="*/ 10314432 w 12234672"/>
              <a:gd name="connsiteY4-242" fmla="*/ 1668201 h 2500305"/>
              <a:gd name="connsiteX5-243" fmla="*/ 4151376 w 12234672"/>
              <a:gd name="connsiteY5-244" fmla="*/ 3993 h 2500305"/>
              <a:gd name="connsiteX6-245" fmla="*/ 1554480 w 12234672"/>
              <a:gd name="connsiteY6-246" fmla="*/ 909249 h 2500305"/>
              <a:gd name="connsiteX7-247" fmla="*/ 18288 w 12234672"/>
              <a:gd name="connsiteY7-248" fmla="*/ 1082985 h 2500305"/>
              <a:gd name="connsiteX8-249" fmla="*/ 0 w 12234672"/>
              <a:gd name="connsiteY8-250" fmla="*/ 2500305 h 2500305"/>
              <a:gd name="connsiteX0-251" fmla="*/ 0 w 12234672"/>
              <a:gd name="connsiteY0-252" fmla="*/ 2500305 h 2500305"/>
              <a:gd name="connsiteX1-253" fmla="*/ 0 w 12234672"/>
              <a:gd name="connsiteY1-254" fmla="*/ 2500305 h 2500305"/>
              <a:gd name="connsiteX2-255" fmla="*/ 12234672 w 12234672"/>
              <a:gd name="connsiteY2-256" fmla="*/ 2482017 h 2500305"/>
              <a:gd name="connsiteX3-257" fmla="*/ 12234672 w 12234672"/>
              <a:gd name="connsiteY3-258" fmla="*/ 1192713 h 2500305"/>
              <a:gd name="connsiteX4-259" fmla="*/ 10314432 w 12234672"/>
              <a:gd name="connsiteY4-260" fmla="*/ 1668201 h 2500305"/>
              <a:gd name="connsiteX5-261" fmla="*/ 4151376 w 12234672"/>
              <a:gd name="connsiteY5-262" fmla="*/ 3993 h 2500305"/>
              <a:gd name="connsiteX6-263" fmla="*/ 1554480 w 12234672"/>
              <a:gd name="connsiteY6-264" fmla="*/ 909249 h 2500305"/>
              <a:gd name="connsiteX7-265" fmla="*/ 45720 w 12234672"/>
              <a:gd name="connsiteY7-266" fmla="*/ 1082985 h 2500305"/>
              <a:gd name="connsiteX8-267" fmla="*/ 0 w 12234672"/>
              <a:gd name="connsiteY8-268" fmla="*/ 2500305 h 2500305"/>
              <a:gd name="connsiteX0-269" fmla="*/ 0 w 12234672"/>
              <a:gd name="connsiteY0-270" fmla="*/ 2500305 h 2500305"/>
              <a:gd name="connsiteX1-271" fmla="*/ 0 w 12234672"/>
              <a:gd name="connsiteY1-272" fmla="*/ 2500305 h 2500305"/>
              <a:gd name="connsiteX2-273" fmla="*/ 12234672 w 12234672"/>
              <a:gd name="connsiteY2-274" fmla="*/ 2482017 h 2500305"/>
              <a:gd name="connsiteX3-275" fmla="*/ 12234672 w 12234672"/>
              <a:gd name="connsiteY3-276" fmla="*/ 1192713 h 2500305"/>
              <a:gd name="connsiteX4-277" fmla="*/ 10314432 w 12234672"/>
              <a:gd name="connsiteY4-278" fmla="*/ 1668201 h 2500305"/>
              <a:gd name="connsiteX5-279" fmla="*/ 4151376 w 12234672"/>
              <a:gd name="connsiteY5-280" fmla="*/ 3993 h 2500305"/>
              <a:gd name="connsiteX6-281" fmla="*/ 1554480 w 12234672"/>
              <a:gd name="connsiteY6-282" fmla="*/ 909249 h 2500305"/>
              <a:gd name="connsiteX7-283" fmla="*/ 9144 w 12234672"/>
              <a:gd name="connsiteY7-284" fmla="*/ 1092129 h 2500305"/>
              <a:gd name="connsiteX8-285" fmla="*/ 0 w 12234672"/>
              <a:gd name="connsiteY8-286" fmla="*/ 2500305 h 2500305"/>
              <a:gd name="connsiteX0-287" fmla="*/ 0 w 12234672"/>
              <a:gd name="connsiteY0-288" fmla="*/ 2500524 h 2500524"/>
              <a:gd name="connsiteX1-289" fmla="*/ 0 w 12234672"/>
              <a:gd name="connsiteY1-290" fmla="*/ 2500524 h 2500524"/>
              <a:gd name="connsiteX2-291" fmla="*/ 12234672 w 12234672"/>
              <a:gd name="connsiteY2-292" fmla="*/ 2482236 h 2500524"/>
              <a:gd name="connsiteX3-293" fmla="*/ 12234672 w 12234672"/>
              <a:gd name="connsiteY3-294" fmla="*/ 1192932 h 2500524"/>
              <a:gd name="connsiteX4-295" fmla="*/ 10835640 w 12234672"/>
              <a:gd name="connsiteY4-296" fmla="*/ 1704996 h 2500524"/>
              <a:gd name="connsiteX5-297" fmla="*/ 10314432 w 12234672"/>
              <a:gd name="connsiteY5-298" fmla="*/ 1668420 h 2500524"/>
              <a:gd name="connsiteX6-299" fmla="*/ 4151376 w 12234672"/>
              <a:gd name="connsiteY6-300" fmla="*/ 4212 h 2500524"/>
              <a:gd name="connsiteX7-301" fmla="*/ 1554480 w 12234672"/>
              <a:gd name="connsiteY7-302" fmla="*/ 909468 h 2500524"/>
              <a:gd name="connsiteX8-303" fmla="*/ 9144 w 12234672"/>
              <a:gd name="connsiteY8-304" fmla="*/ 1092348 h 2500524"/>
              <a:gd name="connsiteX9-305" fmla="*/ 0 w 12234672"/>
              <a:gd name="connsiteY9-306" fmla="*/ 2500524 h 2500524"/>
              <a:gd name="connsiteX0-307" fmla="*/ 0 w 12234672"/>
              <a:gd name="connsiteY0-308" fmla="*/ 2496312 h 2496312"/>
              <a:gd name="connsiteX1-309" fmla="*/ 0 w 12234672"/>
              <a:gd name="connsiteY1-310" fmla="*/ 2496312 h 2496312"/>
              <a:gd name="connsiteX2-311" fmla="*/ 12234672 w 12234672"/>
              <a:gd name="connsiteY2-312" fmla="*/ 2478024 h 2496312"/>
              <a:gd name="connsiteX3-313" fmla="*/ 12234672 w 12234672"/>
              <a:gd name="connsiteY3-314" fmla="*/ 1188720 h 2496312"/>
              <a:gd name="connsiteX4-315" fmla="*/ 10835640 w 12234672"/>
              <a:gd name="connsiteY4-316" fmla="*/ 1700784 h 2496312"/>
              <a:gd name="connsiteX5-317" fmla="*/ 4151376 w 12234672"/>
              <a:gd name="connsiteY5-318" fmla="*/ 0 h 2496312"/>
              <a:gd name="connsiteX6-319" fmla="*/ 1554480 w 12234672"/>
              <a:gd name="connsiteY6-320" fmla="*/ 905256 h 2496312"/>
              <a:gd name="connsiteX7-321" fmla="*/ 9144 w 12234672"/>
              <a:gd name="connsiteY7-322" fmla="*/ 1088136 h 2496312"/>
              <a:gd name="connsiteX8-323" fmla="*/ 0 w 12234672"/>
              <a:gd name="connsiteY8-324" fmla="*/ 2496312 h 2496312"/>
              <a:gd name="connsiteX0-325" fmla="*/ 0 w 12234672"/>
              <a:gd name="connsiteY0-326" fmla="*/ 2496312 h 2496312"/>
              <a:gd name="connsiteX1-327" fmla="*/ 0 w 12234672"/>
              <a:gd name="connsiteY1-328" fmla="*/ 2496312 h 2496312"/>
              <a:gd name="connsiteX2-329" fmla="*/ 12234672 w 12234672"/>
              <a:gd name="connsiteY2-330" fmla="*/ 2478024 h 2496312"/>
              <a:gd name="connsiteX3-331" fmla="*/ 12234672 w 12234672"/>
              <a:gd name="connsiteY3-332" fmla="*/ 1188720 h 2496312"/>
              <a:gd name="connsiteX4-333" fmla="*/ 10835640 w 12234672"/>
              <a:gd name="connsiteY4-334" fmla="*/ 1700784 h 2496312"/>
              <a:gd name="connsiteX5-335" fmla="*/ 4151376 w 12234672"/>
              <a:gd name="connsiteY5-336" fmla="*/ 0 h 2496312"/>
              <a:gd name="connsiteX6-337" fmla="*/ 1554480 w 12234672"/>
              <a:gd name="connsiteY6-338" fmla="*/ 905256 h 2496312"/>
              <a:gd name="connsiteX7-339" fmla="*/ 9144 w 12234672"/>
              <a:gd name="connsiteY7-340" fmla="*/ 1088136 h 2496312"/>
              <a:gd name="connsiteX8-341" fmla="*/ 0 w 12234672"/>
              <a:gd name="connsiteY8-342" fmla="*/ 2496312 h 2496312"/>
              <a:gd name="connsiteX0-343" fmla="*/ 0 w 12234672"/>
              <a:gd name="connsiteY0-344" fmla="*/ 2496312 h 2496312"/>
              <a:gd name="connsiteX1-345" fmla="*/ 0 w 12234672"/>
              <a:gd name="connsiteY1-346" fmla="*/ 2496312 h 2496312"/>
              <a:gd name="connsiteX2-347" fmla="*/ 12234672 w 12234672"/>
              <a:gd name="connsiteY2-348" fmla="*/ 2478024 h 2496312"/>
              <a:gd name="connsiteX3-349" fmla="*/ 12234672 w 12234672"/>
              <a:gd name="connsiteY3-350" fmla="*/ 1188720 h 2496312"/>
              <a:gd name="connsiteX4-351" fmla="*/ 10835640 w 12234672"/>
              <a:gd name="connsiteY4-352" fmla="*/ 1700784 h 2496312"/>
              <a:gd name="connsiteX5-353" fmla="*/ 4151376 w 12234672"/>
              <a:gd name="connsiteY5-354" fmla="*/ 0 h 2496312"/>
              <a:gd name="connsiteX6-355" fmla="*/ 1554480 w 12234672"/>
              <a:gd name="connsiteY6-356" fmla="*/ 905256 h 2496312"/>
              <a:gd name="connsiteX7-357" fmla="*/ 9144 w 12234672"/>
              <a:gd name="connsiteY7-358" fmla="*/ 1088136 h 2496312"/>
              <a:gd name="connsiteX8-359" fmla="*/ 0 w 12234672"/>
              <a:gd name="connsiteY8-360" fmla="*/ 2496312 h 2496312"/>
              <a:gd name="connsiteX0-361" fmla="*/ 0 w 12234672"/>
              <a:gd name="connsiteY0-362" fmla="*/ 2496760 h 2496760"/>
              <a:gd name="connsiteX1-363" fmla="*/ 0 w 12234672"/>
              <a:gd name="connsiteY1-364" fmla="*/ 2496760 h 2496760"/>
              <a:gd name="connsiteX2-365" fmla="*/ 12234672 w 12234672"/>
              <a:gd name="connsiteY2-366" fmla="*/ 2478472 h 2496760"/>
              <a:gd name="connsiteX3-367" fmla="*/ 12234672 w 12234672"/>
              <a:gd name="connsiteY3-368" fmla="*/ 1189168 h 2496760"/>
              <a:gd name="connsiteX4-369" fmla="*/ 10835640 w 12234672"/>
              <a:gd name="connsiteY4-370" fmla="*/ 1701232 h 2496760"/>
              <a:gd name="connsiteX5-371" fmla="*/ 4151376 w 12234672"/>
              <a:gd name="connsiteY5-372" fmla="*/ 448 h 2496760"/>
              <a:gd name="connsiteX6-373" fmla="*/ 1554480 w 12234672"/>
              <a:gd name="connsiteY6-374" fmla="*/ 905704 h 2496760"/>
              <a:gd name="connsiteX7-375" fmla="*/ 9144 w 12234672"/>
              <a:gd name="connsiteY7-376" fmla="*/ 1088584 h 2496760"/>
              <a:gd name="connsiteX8-377" fmla="*/ 0 w 12234672"/>
              <a:gd name="connsiteY8-378" fmla="*/ 2496760 h 2496760"/>
              <a:gd name="connsiteX0-379" fmla="*/ 0 w 12234672"/>
              <a:gd name="connsiteY0-380" fmla="*/ 2496770 h 2496770"/>
              <a:gd name="connsiteX1-381" fmla="*/ 0 w 12234672"/>
              <a:gd name="connsiteY1-382" fmla="*/ 2496770 h 2496770"/>
              <a:gd name="connsiteX2-383" fmla="*/ 12234672 w 12234672"/>
              <a:gd name="connsiteY2-384" fmla="*/ 2478482 h 2496770"/>
              <a:gd name="connsiteX3-385" fmla="*/ 12234672 w 12234672"/>
              <a:gd name="connsiteY3-386" fmla="*/ 1189178 h 2496770"/>
              <a:gd name="connsiteX4-387" fmla="*/ 10835640 w 12234672"/>
              <a:gd name="connsiteY4-388" fmla="*/ 1701242 h 2496770"/>
              <a:gd name="connsiteX5-389" fmla="*/ 4151376 w 12234672"/>
              <a:gd name="connsiteY5-390" fmla="*/ 458 h 2496770"/>
              <a:gd name="connsiteX6-391" fmla="*/ 1554480 w 12234672"/>
              <a:gd name="connsiteY6-392" fmla="*/ 905714 h 2496770"/>
              <a:gd name="connsiteX7-393" fmla="*/ 9144 w 12234672"/>
              <a:gd name="connsiteY7-394" fmla="*/ 1088594 h 2496770"/>
              <a:gd name="connsiteX8-395" fmla="*/ 0 w 12234672"/>
              <a:gd name="connsiteY8-396" fmla="*/ 2496770 h 2496770"/>
              <a:gd name="connsiteX0-397" fmla="*/ 0 w 12234672"/>
              <a:gd name="connsiteY0-398" fmla="*/ 2496770 h 2496770"/>
              <a:gd name="connsiteX1-399" fmla="*/ 0 w 12234672"/>
              <a:gd name="connsiteY1-400" fmla="*/ 2496770 h 2496770"/>
              <a:gd name="connsiteX2-401" fmla="*/ 12234672 w 12234672"/>
              <a:gd name="connsiteY2-402" fmla="*/ 2478482 h 2496770"/>
              <a:gd name="connsiteX3-403" fmla="*/ 12234672 w 12234672"/>
              <a:gd name="connsiteY3-404" fmla="*/ 1189178 h 2496770"/>
              <a:gd name="connsiteX4-405" fmla="*/ 10835640 w 12234672"/>
              <a:gd name="connsiteY4-406" fmla="*/ 1701242 h 2496770"/>
              <a:gd name="connsiteX5-407" fmla="*/ 4151376 w 12234672"/>
              <a:gd name="connsiteY5-408" fmla="*/ 458 h 2496770"/>
              <a:gd name="connsiteX6-409" fmla="*/ 1554480 w 12234672"/>
              <a:gd name="connsiteY6-410" fmla="*/ 905714 h 2496770"/>
              <a:gd name="connsiteX7-411" fmla="*/ 9144 w 12234672"/>
              <a:gd name="connsiteY7-412" fmla="*/ 1088594 h 2496770"/>
              <a:gd name="connsiteX8-413" fmla="*/ 0 w 12234672"/>
              <a:gd name="connsiteY8-414" fmla="*/ 2496770 h 24967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2234672" h="2496770">
                <a:moveTo>
                  <a:pt x="0" y="2496770"/>
                </a:moveTo>
                <a:lnTo>
                  <a:pt x="0" y="2496770"/>
                </a:lnTo>
                <a:lnTo>
                  <a:pt x="12234672" y="2478482"/>
                </a:lnTo>
                <a:lnTo>
                  <a:pt x="12234672" y="1189178"/>
                </a:lnTo>
                <a:cubicBezTo>
                  <a:pt x="12001500" y="1059638"/>
                  <a:pt x="11780520" y="1670762"/>
                  <a:pt x="10835640" y="1701242"/>
                </a:cubicBezTo>
                <a:cubicBezTo>
                  <a:pt x="8199120" y="1621994"/>
                  <a:pt x="5762244" y="-31546"/>
                  <a:pt x="4151376" y="458"/>
                </a:cubicBezTo>
                <a:cubicBezTo>
                  <a:pt x="2540508" y="32462"/>
                  <a:pt x="2529840" y="652730"/>
                  <a:pt x="1554480" y="905714"/>
                </a:cubicBezTo>
                <a:cubicBezTo>
                  <a:pt x="722376" y="1100786"/>
                  <a:pt x="521208" y="1030682"/>
                  <a:pt x="9144" y="1088594"/>
                </a:cubicBezTo>
                <a:lnTo>
                  <a:pt x="0" y="24967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十字形 13"/>
          <p:cNvSpPr/>
          <p:nvPr/>
        </p:nvSpPr>
        <p:spPr>
          <a:xfrm>
            <a:off x="3503223" y="1762271"/>
            <a:ext cx="1361928" cy="1361928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latin typeface="Impact" panose="020B0806030902050204" pitchFamily="34" charset="0"/>
              </a:rPr>
              <a:t>4</a:t>
            </a:r>
            <a:endParaRPr lang="zh-CN" altLang="en-US" sz="6000" dirty="0">
              <a:latin typeface="Impact" panose="020B0806030902050204" pitchFamily="34" charset="0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5246573" y="1902225"/>
            <a:ext cx="3330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目标规划</a:t>
            </a: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Oval 9"/>
          <p:cNvSpPr>
            <a:spLocks noChangeAspect="1" noChangeArrowheads="1"/>
          </p:cNvSpPr>
          <p:nvPr/>
        </p:nvSpPr>
        <p:spPr bwMode="auto">
          <a:xfrm>
            <a:off x="7590960" y="2284944"/>
            <a:ext cx="648000" cy="6442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224" name="Oval 10"/>
          <p:cNvSpPr>
            <a:spLocks noChangeAspect="1" noChangeArrowheads="1"/>
          </p:cNvSpPr>
          <p:nvPr/>
        </p:nvSpPr>
        <p:spPr bwMode="auto">
          <a:xfrm>
            <a:off x="7593076" y="3531660"/>
            <a:ext cx="648000" cy="6442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225" name="Oval 11"/>
          <p:cNvSpPr>
            <a:spLocks noChangeAspect="1" noChangeArrowheads="1"/>
          </p:cNvSpPr>
          <p:nvPr/>
        </p:nvSpPr>
        <p:spPr bwMode="auto">
          <a:xfrm>
            <a:off x="7593076" y="4763560"/>
            <a:ext cx="648000" cy="6442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229" name="Oval 15"/>
          <p:cNvSpPr>
            <a:spLocks noChangeAspect="1" noChangeArrowheads="1"/>
          </p:cNvSpPr>
          <p:nvPr/>
        </p:nvSpPr>
        <p:spPr bwMode="auto">
          <a:xfrm>
            <a:off x="3958760" y="2284944"/>
            <a:ext cx="648000" cy="6442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230" name="Oval 16"/>
          <p:cNvSpPr>
            <a:spLocks noChangeAspect="1" noChangeArrowheads="1"/>
          </p:cNvSpPr>
          <p:nvPr/>
        </p:nvSpPr>
        <p:spPr bwMode="auto">
          <a:xfrm>
            <a:off x="3960876" y="3531660"/>
            <a:ext cx="648000" cy="6442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231" name="Oval 17"/>
          <p:cNvSpPr>
            <a:spLocks noChangeAspect="1" noChangeArrowheads="1"/>
          </p:cNvSpPr>
          <p:nvPr/>
        </p:nvSpPr>
        <p:spPr bwMode="auto">
          <a:xfrm>
            <a:off x="3960876" y="4763560"/>
            <a:ext cx="648000" cy="6442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066894" y="1695097"/>
            <a:ext cx="2157114" cy="4366645"/>
            <a:chOff x="3987654" y="1679757"/>
            <a:chExt cx="1404808" cy="2843752"/>
          </a:xfrm>
        </p:grpSpPr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>
              <a:off x="3987654" y="1679757"/>
              <a:ext cx="1404808" cy="2843752"/>
            </a:xfrm>
            <a:prstGeom prst="rect">
              <a:avLst/>
            </a:prstGeom>
            <a:effectLst>
              <a:reflection stA="29000" endPos="11000" dist="12700" dir="5400000" sy="-100000" algn="bl" rotWithShape="0"/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4107874" y="2092036"/>
              <a:ext cx="1163782" cy="2022764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Rectangle 164"/>
          <p:cNvSpPr/>
          <p:nvPr/>
        </p:nvSpPr>
        <p:spPr>
          <a:xfrm>
            <a:off x="8422475" y="2145395"/>
            <a:ext cx="3492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26" name="Rectangle 164"/>
          <p:cNvSpPr/>
          <p:nvPr/>
        </p:nvSpPr>
        <p:spPr>
          <a:xfrm>
            <a:off x="8422475" y="3384703"/>
            <a:ext cx="3492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27" name="Rectangle 164"/>
          <p:cNvSpPr/>
          <p:nvPr/>
        </p:nvSpPr>
        <p:spPr>
          <a:xfrm>
            <a:off x="8422475" y="4624011"/>
            <a:ext cx="3492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28" name="Rectangle 164"/>
          <p:cNvSpPr/>
          <p:nvPr/>
        </p:nvSpPr>
        <p:spPr>
          <a:xfrm>
            <a:off x="374303" y="2145395"/>
            <a:ext cx="3492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29" name="Rectangle 164"/>
          <p:cNvSpPr/>
          <p:nvPr/>
        </p:nvSpPr>
        <p:spPr>
          <a:xfrm>
            <a:off x="374303" y="3384703"/>
            <a:ext cx="3492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30" name="Rectangle 164"/>
          <p:cNvSpPr/>
          <p:nvPr/>
        </p:nvSpPr>
        <p:spPr>
          <a:xfrm>
            <a:off x="374303" y="4624011"/>
            <a:ext cx="3492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18" name="TextBox 33"/>
          <p:cNvSpPr txBox="1"/>
          <p:nvPr/>
        </p:nvSpPr>
        <p:spPr>
          <a:xfrm>
            <a:off x="1538173" y="433748"/>
            <a:ext cx="227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目标规划</a:t>
            </a:r>
          </a:p>
        </p:txBody>
      </p:sp>
      <p:sp>
        <p:nvSpPr>
          <p:cNvPr id="19" name="十字形 18"/>
          <p:cNvSpPr/>
          <p:nvPr/>
        </p:nvSpPr>
        <p:spPr>
          <a:xfrm>
            <a:off x="455223" y="255205"/>
            <a:ext cx="911782" cy="911782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4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5" grpId="0" animBg="1"/>
      <p:bldP spid="9229" grpId="0" animBg="1"/>
      <p:bldP spid="9230" grpId="0" animBg="1"/>
      <p:bldP spid="9231" grpId="0" animBg="1"/>
      <p:bldP spid="25" grpId="0"/>
      <p:bldP spid="26" grpId="0"/>
      <p:bldP spid="27" grpId="0"/>
      <p:bldP spid="28" grpId="0"/>
      <p:bldP spid="29" grpId="0"/>
      <p:bldP spid="30" grpId="0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" y="3747357"/>
            <a:ext cx="12195704" cy="87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124" tIns="61563" rIns="123124" bIns="61563" rtlCol="0" anchor="ctr"/>
          <a:lstStyle/>
          <a:p>
            <a:pPr algn="ctr"/>
            <a:endParaRPr lang="zh-CN" altLang="en-US" sz="2400"/>
          </a:p>
        </p:txBody>
      </p:sp>
      <p:grpSp>
        <p:nvGrpSpPr>
          <p:cNvPr id="3" name="组合 2"/>
          <p:cNvGrpSpPr/>
          <p:nvPr/>
        </p:nvGrpSpPr>
        <p:grpSpPr>
          <a:xfrm>
            <a:off x="1372846" y="3248528"/>
            <a:ext cx="1029287" cy="1028985"/>
            <a:chOff x="1372846" y="3248528"/>
            <a:chExt cx="1029287" cy="1028985"/>
          </a:xfrm>
        </p:grpSpPr>
        <p:sp>
          <p:nvSpPr>
            <p:cNvPr id="16" name="椭圆 15"/>
            <p:cNvSpPr/>
            <p:nvPr/>
          </p:nvSpPr>
          <p:spPr>
            <a:xfrm>
              <a:off x="1372846" y="3248528"/>
              <a:ext cx="1029287" cy="10289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+mn-ea"/>
              </a:endParaRPr>
            </a:p>
          </p:txBody>
        </p:sp>
        <p:sp>
          <p:nvSpPr>
            <p:cNvPr id="14" name="TextBox 97"/>
            <p:cNvSpPr txBox="1"/>
            <p:nvPr/>
          </p:nvSpPr>
          <p:spPr>
            <a:xfrm>
              <a:off x="1428961" y="3536358"/>
              <a:ext cx="917053" cy="535396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1865" dirty="0">
                  <a:solidFill>
                    <a:schemeClr val="bg1"/>
                  </a:solidFill>
                  <a:latin typeface="+mn-ea"/>
                </a:rPr>
                <a:t>6</a:t>
              </a:r>
              <a:r>
                <a:rPr lang="zh-CN" altLang="en-US" sz="1865" dirty="0">
                  <a:solidFill>
                    <a:schemeClr val="bg1"/>
                  </a:solidFill>
                  <a:latin typeface="+mn-ea"/>
                </a:rPr>
                <a:t>月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06237" y="3405898"/>
            <a:ext cx="917056" cy="744211"/>
            <a:chOff x="2806237" y="3405898"/>
            <a:chExt cx="917056" cy="744211"/>
          </a:xfrm>
        </p:grpSpPr>
        <p:sp>
          <p:nvSpPr>
            <p:cNvPr id="23" name="椭圆 22"/>
            <p:cNvSpPr/>
            <p:nvPr/>
          </p:nvSpPr>
          <p:spPr>
            <a:xfrm>
              <a:off x="2845402" y="3405898"/>
              <a:ext cx="744430" cy="7442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+mn-ea"/>
              </a:endParaRPr>
            </a:p>
          </p:txBody>
        </p:sp>
        <p:sp>
          <p:nvSpPr>
            <p:cNvPr id="21" name="TextBox 104"/>
            <p:cNvSpPr txBox="1"/>
            <p:nvPr/>
          </p:nvSpPr>
          <p:spPr>
            <a:xfrm>
              <a:off x="2806237" y="3550704"/>
              <a:ext cx="917056" cy="535396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1865" dirty="0">
                  <a:solidFill>
                    <a:schemeClr val="bg1"/>
                  </a:solidFill>
                  <a:latin typeface="+mn-ea"/>
                </a:rPr>
                <a:t>7</a:t>
              </a:r>
              <a:r>
                <a:rPr lang="zh-CN" altLang="en-US" sz="1865" dirty="0">
                  <a:solidFill>
                    <a:schemeClr val="bg1"/>
                  </a:solidFill>
                  <a:latin typeface="+mn-ea"/>
                </a:rPr>
                <a:t>月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21125" y="3263720"/>
            <a:ext cx="1043805" cy="1043503"/>
            <a:chOff x="4021125" y="3263720"/>
            <a:chExt cx="1043805" cy="1043503"/>
          </a:xfrm>
        </p:grpSpPr>
        <p:sp>
          <p:nvSpPr>
            <p:cNvPr id="30" name="椭圆 29"/>
            <p:cNvSpPr/>
            <p:nvPr/>
          </p:nvSpPr>
          <p:spPr>
            <a:xfrm>
              <a:off x="4021125" y="3263720"/>
              <a:ext cx="1043805" cy="10435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+mn-ea"/>
              </a:endParaRPr>
            </a:p>
          </p:txBody>
        </p:sp>
        <p:sp>
          <p:nvSpPr>
            <p:cNvPr id="28" name="TextBox 111"/>
            <p:cNvSpPr txBox="1"/>
            <p:nvPr/>
          </p:nvSpPr>
          <p:spPr>
            <a:xfrm>
              <a:off x="4122830" y="3521628"/>
              <a:ext cx="917053" cy="555850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8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月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99496" y="3385010"/>
            <a:ext cx="917054" cy="785978"/>
            <a:chOff x="5499496" y="3385010"/>
            <a:chExt cx="917054" cy="785978"/>
          </a:xfrm>
        </p:grpSpPr>
        <p:sp>
          <p:nvSpPr>
            <p:cNvPr id="37" name="椭圆 36"/>
            <p:cNvSpPr/>
            <p:nvPr/>
          </p:nvSpPr>
          <p:spPr>
            <a:xfrm>
              <a:off x="5515716" y="3385010"/>
              <a:ext cx="786206" cy="7859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+mn-ea"/>
              </a:endParaRPr>
            </a:p>
          </p:txBody>
        </p:sp>
        <p:sp>
          <p:nvSpPr>
            <p:cNvPr id="35" name="TextBox 118"/>
            <p:cNvSpPr txBox="1"/>
            <p:nvPr/>
          </p:nvSpPr>
          <p:spPr>
            <a:xfrm>
              <a:off x="5499496" y="3538003"/>
              <a:ext cx="917054" cy="535396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1865" dirty="0">
                  <a:solidFill>
                    <a:schemeClr val="bg1"/>
                  </a:solidFill>
                  <a:latin typeface="+mn-ea"/>
                </a:rPr>
                <a:t>9</a:t>
              </a:r>
              <a:r>
                <a:rPr lang="zh-CN" altLang="en-US" sz="1865" dirty="0">
                  <a:solidFill>
                    <a:schemeClr val="bg1"/>
                  </a:solidFill>
                  <a:latin typeface="+mn-ea"/>
                </a:rPr>
                <a:t>月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78421" y="3385084"/>
            <a:ext cx="900401" cy="785836"/>
            <a:chOff x="6678421" y="3385084"/>
            <a:chExt cx="900401" cy="785836"/>
          </a:xfrm>
        </p:grpSpPr>
        <p:sp>
          <p:nvSpPr>
            <p:cNvPr id="44" name="椭圆 43"/>
            <p:cNvSpPr/>
            <p:nvPr/>
          </p:nvSpPr>
          <p:spPr>
            <a:xfrm>
              <a:off x="6734831" y="3385084"/>
              <a:ext cx="786066" cy="7858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+mn-ea"/>
              </a:endParaRPr>
            </a:p>
          </p:txBody>
        </p:sp>
        <p:sp>
          <p:nvSpPr>
            <p:cNvPr id="42" name="TextBox 125"/>
            <p:cNvSpPr txBox="1"/>
            <p:nvPr/>
          </p:nvSpPr>
          <p:spPr>
            <a:xfrm>
              <a:off x="6678421" y="3567794"/>
              <a:ext cx="900401" cy="463517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+mn-ea"/>
                </a:rPr>
                <a:t>10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月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37648" y="3255937"/>
            <a:ext cx="1094937" cy="1049384"/>
            <a:chOff x="7937648" y="3255937"/>
            <a:chExt cx="1094937" cy="1049384"/>
          </a:xfrm>
        </p:grpSpPr>
        <p:sp>
          <p:nvSpPr>
            <p:cNvPr id="51" name="椭圆 50"/>
            <p:cNvSpPr/>
            <p:nvPr/>
          </p:nvSpPr>
          <p:spPr>
            <a:xfrm>
              <a:off x="7972654" y="3255937"/>
              <a:ext cx="1049691" cy="10493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+mn-ea"/>
              </a:endParaRPr>
            </a:p>
          </p:txBody>
        </p:sp>
        <p:sp>
          <p:nvSpPr>
            <p:cNvPr id="49" name="TextBox 132"/>
            <p:cNvSpPr txBox="1"/>
            <p:nvPr/>
          </p:nvSpPr>
          <p:spPr>
            <a:xfrm>
              <a:off x="7937648" y="3536362"/>
              <a:ext cx="1094937" cy="535396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pPr algn="ctr"/>
              <a:r>
                <a:rPr lang="en-US" altLang="zh-CN" sz="1865" dirty="0">
                  <a:solidFill>
                    <a:schemeClr val="bg1"/>
                  </a:solidFill>
                  <a:latin typeface="+mn-ea"/>
                </a:rPr>
                <a:t>11</a:t>
              </a:r>
              <a:r>
                <a:rPr lang="zh-CN" altLang="en-US" sz="1865" dirty="0">
                  <a:solidFill>
                    <a:schemeClr val="bg1"/>
                  </a:solidFill>
                  <a:latin typeface="+mn-ea"/>
                </a:rPr>
                <a:t>月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501238" y="3080619"/>
            <a:ext cx="1404000" cy="1403591"/>
            <a:chOff x="9501238" y="3080619"/>
            <a:chExt cx="1404000" cy="1403591"/>
          </a:xfrm>
        </p:grpSpPr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9501238" y="3080619"/>
              <a:ext cx="1404000" cy="14035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56" name="TextBox 139"/>
            <p:cNvSpPr txBox="1"/>
            <p:nvPr/>
          </p:nvSpPr>
          <p:spPr>
            <a:xfrm>
              <a:off x="9689631" y="3504080"/>
              <a:ext cx="1075835" cy="555850"/>
            </a:xfrm>
            <a:prstGeom prst="rect">
              <a:avLst/>
            </a:prstGeom>
            <a:noFill/>
          </p:spPr>
          <p:txBody>
            <a:bodyPr wrap="square" lIns="245675" tIns="122837" rIns="245675" bIns="122837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12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月</a:t>
              </a:r>
            </a:p>
          </p:txBody>
        </p:sp>
      </p:grpSp>
      <p:cxnSp>
        <p:nvCxnSpPr>
          <p:cNvPr id="64" name="直接连接符 63"/>
          <p:cNvCxnSpPr/>
          <p:nvPr/>
        </p:nvCxnSpPr>
        <p:spPr>
          <a:xfrm flipV="1">
            <a:off x="1901095" y="2649863"/>
            <a:ext cx="0" cy="303408"/>
          </a:xfrm>
          <a:prstGeom prst="line">
            <a:avLst/>
          </a:prstGeom>
          <a:ln>
            <a:solidFill>
              <a:schemeClr val="accent4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57222" y="1337277"/>
            <a:ext cx="2589135" cy="1264620"/>
            <a:chOff x="657222" y="1530774"/>
            <a:chExt cx="2589135" cy="1264620"/>
          </a:xfrm>
        </p:grpSpPr>
        <p:sp>
          <p:nvSpPr>
            <p:cNvPr id="62" name="TextBox 145"/>
            <p:cNvSpPr txBox="1"/>
            <p:nvPr/>
          </p:nvSpPr>
          <p:spPr>
            <a:xfrm>
              <a:off x="748783" y="1800268"/>
              <a:ext cx="2406013" cy="995126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65" name="TextBox 148"/>
            <p:cNvSpPr txBox="1"/>
            <p:nvPr/>
          </p:nvSpPr>
          <p:spPr>
            <a:xfrm>
              <a:off x="657222" y="1530774"/>
              <a:ext cx="2589135" cy="327462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华文黑体" pitchFamily="2" charset="-122"/>
                </a:rPr>
                <a:t>点击添加标题</a:t>
              </a:r>
            </a:p>
          </p:txBody>
        </p:sp>
      </p:grpSp>
      <p:cxnSp>
        <p:nvCxnSpPr>
          <p:cNvPr id="78" name="直接连接符 77"/>
          <p:cNvCxnSpPr/>
          <p:nvPr/>
        </p:nvCxnSpPr>
        <p:spPr>
          <a:xfrm flipV="1">
            <a:off x="4490103" y="2611829"/>
            <a:ext cx="0" cy="341442"/>
          </a:xfrm>
          <a:prstGeom prst="line">
            <a:avLst/>
          </a:prstGeom>
          <a:ln>
            <a:solidFill>
              <a:schemeClr val="accent4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V="1">
            <a:off x="7094205" y="2581509"/>
            <a:ext cx="0" cy="371762"/>
          </a:xfrm>
          <a:prstGeom prst="line">
            <a:avLst/>
          </a:prstGeom>
          <a:ln>
            <a:solidFill>
              <a:schemeClr val="accent4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3209038" y="4495238"/>
            <a:ext cx="0" cy="289965"/>
          </a:xfrm>
          <a:prstGeom prst="line">
            <a:avLst/>
          </a:prstGeom>
          <a:ln>
            <a:solidFill>
              <a:schemeClr val="accent4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5866836" y="4495238"/>
            <a:ext cx="0" cy="289965"/>
          </a:xfrm>
          <a:prstGeom prst="line">
            <a:avLst/>
          </a:prstGeom>
          <a:ln>
            <a:solidFill>
              <a:schemeClr val="accent4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8516153" y="4495238"/>
            <a:ext cx="0" cy="289965"/>
          </a:xfrm>
          <a:prstGeom prst="line">
            <a:avLst/>
          </a:prstGeom>
          <a:ln>
            <a:solidFill>
              <a:schemeClr val="accent4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>
            <a:off x="3188754" y="1346421"/>
            <a:ext cx="2589135" cy="1255476"/>
            <a:chOff x="657222" y="1539918"/>
            <a:chExt cx="2589135" cy="1255476"/>
          </a:xfrm>
        </p:grpSpPr>
        <p:sp>
          <p:nvSpPr>
            <p:cNvPr id="106" name="TextBox 145"/>
            <p:cNvSpPr txBox="1"/>
            <p:nvPr/>
          </p:nvSpPr>
          <p:spPr>
            <a:xfrm>
              <a:off x="748783" y="1800268"/>
              <a:ext cx="2406013" cy="995126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107" name="TextBox 148"/>
            <p:cNvSpPr txBox="1"/>
            <p:nvPr/>
          </p:nvSpPr>
          <p:spPr>
            <a:xfrm>
              <a:off x="657222" y="1539918"/>
              <a:ext cx="2589135" cy="327462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华文黑体" pitchFamily="2" charset="-122"/>
                </a:rPr>
                <a:t>点击添加标题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799637" y="1355565"/>
            <a:ext cx="2589135" cy="1246332"/>
            <a:chOff x="657222" y="1549062"/>
            <a:chExt cx="2589135" cy="1246332"/>
          </a:xfrm>
        </p:grpSpPr>
        <p:sp>
          <p:nvSpPr>
            <p:cNvPr id="109" name="TextBox 145"/>
            <p:cNvSpPr txBox="1"/>
            <p:nvPr/>
          </p:nvSpPr>
          <p:spPr>
            <a:xfrm>
              <a:off x="748783" y="1800268"/>
              <a:ext cx="2406013" cy="995126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110" name="TextBox 148"/>
            <p:cNvSpPr txBox="1"/>
            <p:nvPr/>
          </p:nvSpPr>
          <p:spPr>
            <a:xfrm>
              <a:off x="657222" y="1549062"/>
              <a:ext cx="2589135" cy="327462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华文黑体" pitchFamily="2" charset="-122"/>
                </a:rPr>
                <a:t>点击添加标题</a:t>
              </a:r>
            </a:p>
          </p:txBody>
        </p:sp>
      </p:grpSp>
      <p:cxnSp>
        <p:nvCxnSpPr>
          <p:cNvPr id="111" name="直接连接符 110"/>
          <p:cNvCxnSpPr/>
          <p:nvPr/>
        </p:nvCxnSpPr>
        <p:spPr>
          <a:xfrm flipV="1">
            <a:off x="10227549" y="2581509"/>
            <a:ext cx="0" cy="371762"/>
          </a:xfrm>
          <a:prstGeom prst="line">
            <a:avLst/>
          </a:prstGeom>
          <a:ln>
            <a:solidFill>
              <a:schemeClr val="accent4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组合 111"/>
          <p:cNvGrpSpPr/>
          <p:nvPr/>
        </p:nvGrpSpPr>
        <p:grpSpPr>
          <a:xfrm>
            <a:off x="8932981" y="1346421"/>
            <a:ext cx="2589135" cy="1255476"/>
            <a:chOff x="657222" y="1539918"/>
            <a:chExt cx="2589135" cy="1255476"/>
          </a:xfrm>
        </p:grpSpPr>
        <p:sp>
          <p:nvSpPr>
            <p:cNvPr id="113" name="TextBox 145"/>
            <p:cNvSpPr txBox="1"/>
            <p:nvPr/>
          </p:nvSpPr>
          <p:spPr>
            <a:xfrm>
              <a:off x="748783" y="1800268"/>
              <a:ext cx="2406013" cy="995126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114" name="TextBox 148"/>
            <p:cNvSpPr txBox="1"/>
            <p:nvPr/>
          </p:nvSpPr>
          <p:spPr>
            <a:xfrm>
              <a:off x="657222" y="1539918"/>
              <a:ext cx="2589135" cy="327462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华文黑体" pitchFamily="2" charset="-122"/>
                </a:rPr>
                <a:t>点击添加标题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931720" y="4868521"/>
            <a:ext cx="2589135" cy="1264620"/>
            <a:chOff x="657222" y="1530774"/>
            <a:chExt cx="2589135" cy="1264620"/>
          </a:xfrm>
        </p:grpSpPr>
        <p:sp>
          <p:nvSpPr>
            <p:cNvPr id="125" name="TextBox 145"/>
            <p:cNvSpPr txBox="1"/>
            <p:nvPr/>
          </p:nvSpPr>
          <p:spPr>
            <a:xfrm>
              <a:off x="748783" y="1800268"/>
              <a:ext cx="2406013" cy="995126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126" name="TextBox 148"/>
            <p:cNvSpPr txBox="1"/>
            <p:nvPr/>
          </p:nvSpPr>
          <p:spPr>
            <a:xfrm>
              <a:off x="657222" y="1530774"/>
              <a:ext cx="2589135" cy="327462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华文黑体" pitchFamily="2" charset="-122"/>
                </a:rPr>
                <a:t>点击添加标题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4572980" y="4877665"/>
            <a:ext cx="2589135" cy="1255476"/>
            <a:chOff x="657222" y="1539918"/>
            <a:chExt cx="2589135" cy="1255476"/>
          </a:xfrm>
        </p:grpSpPr>
        <p:sp>
          <p:nvSpPr>
            <p:cNvPr id="128" name="TextBox 145"/>
            <p:cNvSpPr txBox="1"/>
            <p:nvPr/>
          </p:nvSpPr>
          <p:spPr>
            <a:xfrm>
              <a:off x="748783" y="1800268"/>
              <a:ext cx="2406013" cy="995126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129" name="TextBox 148"/>
            <p:cNvSpPr txBox="1"/>
            <p:nvPr/>
          </p:nvSpPr>
          <p:spPr>
            <a:xfrm>
              <a:off x="657222" y="1539918"/>
              <a:ext cx="2589135" cy="327462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华文黑体" pitchFamily="2" charset="-122"/>
                </a:rPr>
                <a:t>点击添加标题</a:t>
              </a: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7202151" y="4886809"/>
            <a:ext cx="2589135" cy="1246332"/>
            <a:chOff x="657222" y="1549062"/>
            <a:chExt cx="2589135" cy="1246332"/>
          </a:xfrm>
        </p:grpSpPr>
        <p:sp>
          <p:nvSpPr>
            <p:cNvPr id="131" name="TextBox 145"/>
            <p:cNvSpPr txBox="1"/>
            <p:nvPr/>
          </p:nvSpPr>
          <p:spPr>
            <a:xfrm>
              <a:off x="748783" y="1800268"/>
              <a:ext cx="2406013" cy="995126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Gill Sans" charset="0"/>
                </a:rPr>
                <a:t>此处添加详细文本描述，建议与标题相关并符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Gill Sans" charset="0"/>
                </a:rPr>
                <a:t>0.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Gill Sans" charset="0"/>
                </a:rPr>
                <a:t>合整体语言风格，语言描述尽量简洁生动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132" name="TextBox 148"/>
            <p:cNvSpPr txBox="1"/>
            <p:nvPr/>
          </p:nvSpPr>
          <p:spPr>
            <a:xfrm>
              <a:off x="657222" y="1549062"/>
              <a:ext cx="2589135" cy="327462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华文黑体" pitchFamily="2" charset="-122"/>
                </a:rPr>
                <a:t>点击添加标题</a:t>
              </a:r>
            </a:p>
          </p:txBody>
        </p:sp>
      </p:grpSp>
      <p:sp>
        <p:nvSpPr>
          <p:cNvPr id="53" name="TextBox 33"/>
          <p:cNvSpPr txBox="1"/>
          <p:nvPr/>
        </p:nvSpPr>
        <p:spPr>
          <a:xfrm>
            <a:off x="1538173" y="433748"/>
            <a:ext cx="227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目标步骤</a:t>
            </a:r>
          </a:p>
        </p:txBody>
      </p:sp>
      <p:sp>
        <p:nvSpPr>
          <p:cNvPr id="54" name="十字形 53"/>
          <p:cNvSpPr/>
          <p:nvPr/>
        </p:nvSpPr>
        <p:spPr>
          <a:xfrm>
            <a:off x="455223" y="255205"/>
            <a:ext cx="911782" cy="911782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4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3" grpId="0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012654" y="2365642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01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16693" y="250414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点击添加标题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52501" y="3029112"/>
            <a:ext cx="5143500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及以上版本，单击选中图片，右键，设置图片格式，填充，图片或纹理填充，文件，选择你要得图片即可；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667515" y="1575395"/>
            <a:ext cx="7002001" cy="4599090"/>
            <a:chOff x="6667515" y="1575395"/>
            <a:chExt cx="7002001" cy="4599090"/>
          </a:xfrm>
        </p:grpSpPr>
        <p:grpSp>
          <p:nvGrpSpPr>
            <p:cNvPr id="44" name="Group 43"/>
            <p:cNvGrpSpPr/>
            <p:nvPr/>
          </p:nvGrpSpPr>
          <p:grpSpPr>
            <a:xfrm>
              <a:off x="6667515" y="1575395"/>
              <a:ext cx="7002001" cy="4599090"/>
              <a:chOff x="2265378" y="1019850"/>
              <a:chExt cx="7002001" cy="459909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AutoShape 1"/>
              <p:cNvSpPr/>
              <p:nvPr/>
            </p:nvSpPr>
            <p:spPr bwMode="auto">
              <a:xfrm>
                <a:off x="2265378" y="1019850"/>
                <a:ext cx="7002001" cy="4599090"/>
              </a:xfrm>
              <a:prstGeom prst="roundRect">
                <a:avLst>
                  <a:gd name="adj" fmla="val 1292"/>
                </a:avLst>
              </a:prstGeom>
              <a:solidFill>
                <a:srgbClr val="343434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254000" dist="114299" dir="5340024" algn="ctr" rotWithShape="0">
                  <a:schemeClr val="bg2">
                    <a:alpha val="39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8" name="Rectangle 2"/>
              <p:cNvSpPr/>
              <p:nvPr/>
            </p:nvSpPr>
            <p:spPr bwMode="auto">
              <a:xfrm>
                <a:off x="2265378" y="1360906"/>
                <a:ext cx="7002001" cy="325554"/>
              </a:xfrm>
              <a:prstGeom prst="rect">
                <a:avLst/>
              </a:prstGeom>
              <a:solidFill>
                <a:srgbClr val="CDCDCD"/>
              </a:solidFill>
              <a:ln w="25400" cap="flat">
                <a:solidFill>
                  <a:srgbClr val="CDCDC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9" name="AutoShape 3"/>
              <p:cNvSpPr/>
              <p:nvPr/>
            </p:nvSpPr>
            <p:spPr bwMode="auto">
              <a:xfrm>
                <a:off x="3314386" y="1107698"/>
                <a:ext cx="2800800" cy="578762"/>
              </a:xfrm>
              <a:prstGeom prst="roundRect">
                <a:avLst>
                  <a:gd name="adj" fmla="val 11986"/>
                </a:avLst>
              </a:prstGeom>
              <a:solidFill>
                <a:srgbClr val="CDCDCD"/>
              </a:solidFill>
              <a:ln w="25400" cap="flat">
                <a:solidFill>
                  <a:srgbClr val="CDCDC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10" name="Oval 4"/>
              <p:cNvSpPr/>
              <p:nvPr/>
            </p:nvSpPr>
            <p:spPr bwMode="auto">
              <a:xfrm>
                <a:off x="2389398" y="1143870"/>
                <a:ext cx="98829" cy="98183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11" name="Oval 5"/>
              <p:cNvSpPr/>
              <p:nvPr/>
            </p:nvSpPr>
            <p:spPr bwMode="auto">
              <a:xfrm>
                <a:off x="2564449" y="1143870"/>
                <a:ext cx="98829" cy="98183"/>
              </a:xfrm>
              <a:prstGeom prst="ellipse">
                <a:avLst/>
              </a:prstGeom>
              <a:solidFill>
                <a:schemeClr val="accent2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12" name="Oval 6"/>
              <p:cNvSpPr/>
              <p:nvPr/>
            </p:nvSpPr>
            <p:spPr bwMode="auto">
              <a:xfrm>
                <a:off x="2739498" y="1143870"/>
                <a:ext cx="98829" cy="98183"/>
              </a:xfrm>
              <a:prstGeom prst="ellipse">
                <a:avLst/>
              </a:prstGeom>
              <a:solidFill>
                <a:schemeClr val="accent6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/>
              </a:p>
            </p:txBody>
          </p:sp>
          <p:sp>
            <p:nvSpPr>
              <p:cNvPr id="13" name="Rectangle 11"/>
              <p:cNvSpPr/>
              <p:nvPr/>
            </p:nvSpPr>
            <p:spPr bwMode="auto">
              <a:xfrm>
                <a:off x="3490082" y="1422916"/>
                <a:ext cx="5260544" cy="2067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B3B3B3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dirty="0"/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 rot="18900000">
                <a:off x="5937413" y="1180294"/>
                <a:ext cx="102533" cy="102533"/>
              </a:xfrm>
              <a:custGeom>
                <a:avLst/>
                <a:gdLst>
                  <a:gd name="T0" fmla="*/ 42 w 64"/>
                  <a:gd name="T1" fmla="*/ 0 h 64"/>
                  <a:gd name="T2" fmla="*/ 21 w 64"/>
                  <a:gd name="T3" fmla="*/ 0 h 64"/>
                  <a:gd name="T4" fmla="*/ 21 w 64"/>
                  <a:gd name="T5" fmla="*/ 21 h 64"/>
                  <a:gd name="T6" fmla="*/ 0 w 64"/>
                  <a:gd name="T7" fmla="*/ 21 h 64"/>
                  <a:gd name="T8" fmla="*/ 0 w 64"/>
                  <a:gd name="T9" fmla="*/ 42 h 64"/>
                  <a:gd name="T10" fmla="*/ 21 w 64"/>
                  <a:gd name="T11" fmla="*/ 42 h 64"/>
                  <a:gd name="T12" fmla="*/ 21 w 64"/>
                  <a:gd name="T13" fmla="*/ 64 h 64"/>
                  <a:gd name="T14" fmla="*/ 42 w 64"/>
                  <a:gd name="T15" fmla="*/ 64 h 64"/>
                  <a:gd name="T16" fmla="*/ 42 w 64"/>
                  <a:gd name="T17" fmla="*/ 42 h 64"/>
                  <a:gd name="T18" fmla="*/ 64 w 64"/>
                  <a:gd name="T19" fmla="*/ 42 h 64"/>
                  <a:gd name="T20" fmla="*/ 64 w 64"/>
                  <a:gd name="T21" fmla="*/ 21 h 64"/>
                  <a:gd name="T22" fmla="*/ 42 w 64"/>
                  <a:gd name="T23" fmla="*/ 21 h 64"/>
                  <a:gd name="T24" fmla="*/ 42 w 64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64">
                    <a:moveTo>
                      <a:pt x="42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21" y="42"/>
                    </a:lnTo>
                    <a:lnTo>
                      <a:pt x="21" y="64"/>
                    </a:lnTo>
                    <a:lnTo>
                      <a:pt x="42" y="64"/>
                    </a:lnTo>
                    <a:lnTo>
                      <a:pt x="42" y="42"/>
                    </a:lnTo>
                    <a:lnTo>
                      <a:pt x="64" y="42"/>
                    </a:lnTo>
                    <a:lnTo>
                      <a:pt x="64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8939997" y="1107698"/>
                <a:ext cx="160098" cy="160010"/>
                <a:chOff x="4763" y="0"/>
                <a:chExt cx="2900362" cy="289877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7" name="Freeform 13"/>
                <p:cNvSpPr/>
                <p:nvPr/>
              </p:nvSpPr>
              <p:spPr bwMode="auto">
                <a:xfrm>
                  <a:off x="4763" y="0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2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9" name="Freeform 14"/>
                <p:cNvSpPr/>
                <p:nvPr/>
              </p:nvSpPr>
              <p:spPr bwMode="auto">
                <a:xfrm>
                  <a:off x="4763" y="1087438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1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0" name="Freeform 15"/>
                <p:cNvSpPr/>
                <p:nvPr/>
              </p:nvSpPr>
              <p:spPr bwMode="auto">
                <a:xfrm>
                  <a:off x="4763" y="2171700"/>
                  <a:ext cx="727075" cy="727075"/>
                </a:xfrm>
                <a:custGeom>
                  <a:avLst/>
                  <a:gdLst>
                    <a:gd name="T0" fmla="*/ 168 w 193"/>
                    <a:gd name="T1" fmla="*/ 0 h 193"/>
                    <a:gd name="T2" fmla="*/ 24 w 193"/>
                    <a:gd name="T3" fmla="*/ 0 h 193"/>
                    <a:gd name="T4" fmla="*/ 0 w 193"/>
                    <a:gd name="T5" fmla="*/ 25 h 193"/>
                    <a:gd name="T6" fmla="*/ 0 w 193"/>
                    <a:gd name="T7" fmla="*/ 169 h 193"/>
                    <a:gd name="T8" fmla="*/ 24 w 193"/>
                    <a:gd name="T9" fmla="*/ 193 h 193"/>
                    <a:gd name="T10" fmla="*/ 168 w 193"/>
                    <a:gd name="T11" fmla="*/ 193 h 193"/>
                    <a:gd name="T12" fmla="*/ 193 w 193"/>
                    <a:gd name="T13" fmla="*/ 169 h 193"/>
                    <a:gd name="T14" fmla="*/ 193 w 193"/>
                    <a:gd name="T15" fmla="*/ 25 h 193"/>
                    <a:gd name="T16" fmla="*/ 168 w 193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2" y="193"/>
                        <a:pt x="193" y="182"/>
                        <a:pt x="193" y="169"/>
                      </a:cubicBezTo>
                      <a:cubicBezTo>
                        <a:pt x="193" y="25"/>
                        <a:pt x="193" y="25"/>
                        <a:pt x="193" y="25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3" name="Freeform 16"/>
                <p:cNvSpPr/>
                <p:nvPr/>
              </p:nvSpPr>
              <p:spPr bwMode="auto">
                <a:xfrm>
                  <a:off x="1093788" y="0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5" name="Freeform 17"/>
                <p:cNvSpPr/>
                <p:nvPr/>
              </p:nvSpPr>
              <p:spPr bwMode="auto">
                <a:xfrm>
                  <a:off x="1093788" y="1087438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6" name="Freeform 18"/>
                <p:cNvSpPr/>
                <p:nvPr/>
              </p:nvSpPr>
              <p:spPr bwMode="auto">
                <a:xfrm>
                  <a:off x="1093788" y="2171700"/>
                  <a:ext cx="722312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7" name="Freeform 19"/>
                <p:cNvSpPr/>
                <p:nvPr/>
              </p:nvSpPr>
              <p:spPr bwMode="auto">
                <a:xfrm>
                  <a:off x="2181225" y="0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8" name="Freeform 20"/>
                <p:cNvSpPr/>
                <p:nvPr/>
              </p:nvSpPr>
              <p:spPr bwMode="auto">
                <a:xfrm>
                  <a:off x="2181225" y="1087438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29" name="Freeform 21"/>
                <p:cNvSpPr/>
                <p:nvPr/>
              </p:nvSpPr>
              <p:spPr bwMode="auto">
                <a:xfrm>
                  <a:off x="2181225" y="2171700"/>
                  <a:ext cx="723900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0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sp>
            <p:nvSpPr>
              <p:cNvPr id="16" name="Freeform 25"/>
              <p:cNvSpPr/>
              <p:nvPr/>
            </p:nvSpPr>
            <p:spPr bwMode="auto">
              <a:xfrm rot="5400000">
                <a:off x="8942792" y="1454627"/>
                <a:ext cx="151404" cy="132577"/>
              </a:xfrm>
              <a:custGeom>
                <a:avLst/>
                <a:gdLst>
                  <a:gd name="T0" fmla="*/ 504 w 896"/>
                  <a:gd name="T1" fmla="*/ 0 h 784"/>
                  <a:gd name="T2" fmla="*/ 116 w 896"/>
                  <a:gd name="T3" fmla="*/ 336 h 784"/>
                  <a:gd name="T4" fmla="*/ 0 w 896"/>
                  <a:gd name="T5" fmla="*/ 336 h 784"/>
                  <a:gd name="T6" fmla="*/ 168 w 896"/>
                  <a:gd name="T7" fmla="*/ 560 h 784"/>
                  <a:gd name="T8" fmla="*/ 336 w 896"/>
                  <a:gd name="T9" fmla="*/ 336 h 784"/>
                  <a:gd name="T10" fmla="*/ 230 w 896"/>
                  <a:gd name="T11" fmla="*/ 336 h 784"/>
                  <a:gd name="T12" fmla="*/ 504 w 896"/>
                  <a:gd name="T13" fmla="*/ 112 h 784"/>
                  <a:gd name="T14" fmla="*/ 784 w 896"/>
                  <a:gd name="T15" fmla="*/ 392 h 784"/>
                  <a:gd name="T16" fmla="*/ 504 w 896"/>
                  <a:gd name="T17" fmla="*/ 672 h 784"/>
                  <a:gd name="T18" fmla="*/ 504 w 896"/>
                  <a:gd name="T19" fmla="*/ 784 h 784"/>
                  <a:gd name="T20" fmla="*/ 896 w 896"/>
                  <a:gd name="T21" fmla="*/ 392 h 784"/>
                  <a:gd name="T22" fmla="*/ 504 w 896"/>
                  <a:gd name="T23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6" h="784">
                    <a:moveTo>
                      <a:pt x="504" y="0"/>
                    </a:moveTo>
                    <a:cubicBezTo>
                      <a:pt x="307" y="0"/>
                      <a:pt x="144" y="146"/>
                      <a:pt x="116" y="336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68" y="560"/>
                      <a:pt x="168" y="560"/>
                      <a:pt x="168" y="560"/>
                    </a:cubicBezTo>
                    <a:cubicBezTo>
                      <a:pt x="336" y="336"/>
                      <a:pt x="336" y="336"/>
                      <a:pt x="336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56" y="208"/>
                      <a:pt x="369" y="112"/>
                      <a:pt x="504" y="112"/>
                    </a:cubicBezTo>
                    <a:cubicBezTo>
                      <a:pt x="658" y="112"/>
                      <a:pt x="784" y="238"/>
                      <a:pt x="784" y="392"/>
                    </a:cubicBezTo>
                    <a:cubicBezTo>
                      <a:pt x="784" y="546"/>
                      <a:pt x="658" y="672"/>
                      <a:pt x="504" y="672"/>
                    </a:cubicBezTo>
                    <a:cubicBezTo>
                      <a:pt x="504" y="784"/>
                      <a:pt x="504" y="784"/>
                      <a:pt x="504" y="784"/>
                    </a:cubicBezTo>
                    <a:cubicBezTo>
                      <a:pt x="721" y="784"/>
                      <a:pt x="896" y="609"/>
                      <a:pt x="896" y="392"/>
                    </a:cubicBezTo>
                    <a:cubicBezTo>
                      <a:pt x="896" y="175"/>
                      <a:pt x="721" y="0"/>
                      <a:pt x="50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6667515" y="2247171"/>
              <a:ext cx="7002001" cy="3927313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46"/>
          <p:cNvSpPr txBox="1"/>
          <p:nvPr/>
        </p:nvSpPr>
        <p:spPr>
          <a:xfrm>
            <a:off x="1072807" y="437427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02</a:t>
            </a:r>
          </a:p>
        </p:txBody>
      </p:sp>
      <p:sp>
        <p:nvSpPr>
          <p:cNvPr id="60" name="TextBox 47"/>
          <p:cNvSpPr txBox="1"/>
          <p:nvPr/>
        </p:nvSpPr>
        <p:spPr>
          <a:xfrm>
            <a:off x="1776846" y="451277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点击添加标题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61" name="Rectangle 48"/>
          <p:cNvSpPr/>
          <p:nvPr/>
        </p:nvSpPr>
        <p:spPr>
          <a:xfrm>
            <a:off x="1012654" y="5037744"/>
            <a:ext cx="5143500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及以上版本，单击选中图片，右键，设置图片格式，填充，图片或纹理填充，文件，选择你要得图片即可；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及以上版本，单击选中图片，右键，设置图片格式，填充，图片或纹理填充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32" name="TextBox 33"/>
          <p:cNvSpPr txBox="1"/>
          <p:nvPr/>
        </p:nvSpPr>
        <p:spPr>
          <a:xfrm>
            <a:off x="1538173" y="433748"/>
            <a:ext cx="227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规划成果</a:t>
            </a:r>
          </a:p>
        </p:txBody>
      </p:sp>
      <p:sp>
        <p:nvSpPr>
          <p:cNvPr id="33" name="十字形 32"/>
          <p:cNvSpPr/>
          <p:nvPr/>
        </p:nvSpPr>
        <p:spPr>
          <a:xfrm>
            <a:off x="455223" y="255205"/>
            <a:ext cx="911782" cy="911782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4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77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77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77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9" grpId="0"/>
      <p:bldP spid="60" grpId="0"/>
      <p:bldP spid="61" grpId="0"/>
      <p:bldP spid="32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3"/>
          <p:cNvSpPr txBox="1"/>
          <p:nvPr/>
        </p:nvSpPr>
        <p:spPr>
          <a:xfrm>
            <a:off x="837184" y="445838"/>
            <a:ext cx="3578062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33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目录</a:t>
            </a:r>
            <a:r>
              <a:rPr lang="zh-CN" altLang="en-US" sz="5335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zh-CN" sz="26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Contents</a:t>
            </a:r>
            <a:endParaRPr lang="zh-CN" altLang="en-US" sz="266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0" name="十字形 19"/>
          <p:cNvSpPr/>
          <p:nvPr/>
        </p:nvSpPr>
        <p:spPr>
          <a:xfrm>
            <a:off x="1565464" y="3085974"/>
            <a:ext cx="1361928" cy="1361928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+mn-ea"/>
              </a:rPr>
              <a:t>1</a:t>
            </a:r>
            <a:endParaRPr lang="zh-CN" altLang="en-US" sz="5400" dirty="0">
              <a:latin typeface="+mn-ea"/>
            </a:endParaRPr>
          </a:p>
        </p:txBody>
      </p:sp>
      <p:sp>
        <p:nvSpPr>
          <p:cNvPr id="21" name="十字形 20"/>
          <p:cNvSpPr/>
          <p:nvPr/>
        </p:nvSpPr>
        <p:spPr>
          <a:xfrm>
            <a:off x="4260767" y="2175928"/>
            <a:ext cx="1361928" cy="1361928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+mn-ea"/>
              </a:rPr>
              <a:t>2</a:t>
            </a:r>
            <a:endParaRPr lang="zh-CN" altLang="en-US" sz="5400" dirty="0">
              <a:latin typeface="+mn-ea"/>
            </a:endParaRPr>
          </a:p>
        </p:txBody>
      </p:sp>
      <p:sp>
        <p:nvSpPr>
          <p:cNvPr id="22" name="十字形 21"/>
          <p:cNvSpPr/>
          <p:nvPr/>
        </p:nvSpPr>
        <p:spPr>
          <a:xfrm>
            <a:off x="6956070" y="3085974"/>
            <a:ext cx="1361928" cy="1361928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+mn-ea"/>
              </a:rPr>
              <a:t>3</a:t>
            </a:r>
            <a:endParaRPr lang="zh-CN" altLang="en-US" sz="5400" dirty="0">
              <a:latin typeface="+mn-ea"/>
            </a:endParaRPr>
          </a:p>
        </p:txBody>
      </p:sp>
      <p:sp>
        <p:nvSpPr>
          <p:cNvPr id="23" name="十字形 22"/>
          <p:cNvSpPr/>
          <p:nvPr/>
        </p:nvSpPr>
        <p:spPr>
          <a:xfrm>
            <a:off x="9651373" y="2175928"/>
            <a:ext cx="1361928" cy="1361928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+mn-ea"/>
              </a:rPr>
              <a:t>4</a:t>
            </a:r>
            <a:endParaRPr lang="zh-CN" altLang="en-US" sz="5400" dirty="0">
              <a:latin typeface="+mn-ea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1049580" y="4723802"/>
            <a:ext cx="2393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个人介绍</a:t>
            </a:r>
          </a:p>
        </p:txBody>
      </p:sp>
      <p:sp>
        <p:nvSpPr>
          <p:cNvPr id="25" name="TextBox 33"/>
          <p:cNvSpPr txBox="1"/>
          <p:nvPr/>
        </p:nvSpPr>
        <p:spPr>
          <a:xfrm>
            <a:off x="3744883" y="3708608"/>
            <a:ext cx="2393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岗位认知</a:t>
            </a:r>
          </a:p>
        </p:txBody>
      </p:sp>
      <p:sp>
        <p:nvSpPr>
          <p:cNvPr id="26" name="TextBox 33"/>
          <p:cNvSpPr txBox="1"/>
          <p:nvPr/>
        </p:nvSpPr>
        <p:spPr>
          <a:xfrm>
            <a:off x="6440186" y="4721036"/>
            <a:ext cx="2393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竞聘优势</a:t>
            </a:r>
          </a:p>
        </p:txBody>
      </p:sp>
      <p:sp>
        <p:nvSpPr>
          <p:cNvPr id="27" name="TextBox 33"/>
          <p:cNvSpPr txBox="1"/>
          <p:nvPr/>
        </p:nvSpPr>
        <p:spPr>
          <a:xfrm>
            <a:off x="9135489" y="3708607"/>
            <a:ext cx="2393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未来规划</a:t>
            </a:r>
          </a:p>
        </p:txBody>
      </p:sp>
    </p:spTree>
    <p:custDataLst>
      <p:tags r:id="rId1"/>
    </p:custDataLst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915332" y="495621"/>
            <a:ext cx="2340000" cy="2340000"/>
            <a:chOff x="4587836" y="1001121"/>
            <a:chExt cx="2340000" cy="2340000"/>
          </a:xfrm>
        </p:grpSpPr>
        <p:grpSp>
          <p:nvGrpSpPr>
            <p:cNvPr id="4" name="组合 3"/>
            <p:cNvGrpSpPr/>
            <p:nvPr/>
          </p:nvGrpSpPr>
          <p:grpSpPr>
            <a:xfrm>
              <a:off x="4695836" y="1109121"/>
              <a:ext cx="2124000" cy="2124000"/>
              <a:chOff x="4603897" y="1208568"/>
              <a:chExt cx="2124000" cy="212400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4603897" y="1208568"/>
                <a:ext cx="2124000" cy="2124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4687702" y="1292373"/>
                <a:ext cx="1956391" cy="1956391"/>
              </a:xfrm>
              <a:prstGeom prst="ellipse">
                <a:avLst/>
              </a:prstGeom>
              <a:blipFill>
                <a:blip r:embed="rId3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587836" y="1001121"/>
              <a:ext cx="2340000" cy="2340000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-27432" y="4660899"/>
            <a:ext cx="12225528" cy="2215389"/>
          </a:xfrm>
          <a:custGeom>
            <a:avLst/>
            <a:gdLst>
              <a:gd name="connsiteX0" fmla="*/ 0 w 12234672"/>
              <a:gd name="connsiteY0" fmla="*/ 594360 h 3008376"/>
              <a:gd name="connsiteX1" fmla="*/ 4151376 w 12234672"/>
              <a:gd name="connsiteY1" fmla="*/ 1682496 h 3008376"/>
              <a:gd name="connsiteX2" fmla="*/ 10049256 w 12234672"/>
              <a:gd name="connsiteY2" fmla="*/ 0 h 3008376"/>
              <a:gd name="connsiteX3" fmla="*/ 12225528 w 12234672"/>
              <a:gd name="connsiteY3" fmla="*/ 393192 h 3008376"/>
              <a:gd name="connsiteX4" fmla="*/ 12234672 w 12234672"/>
              <a:gd name="connsiteY4" fmla="*/ 3008376 h 3008376"/>
              <a:gd name="connsiteX5" fmla="*/ 18288 w 12234672"/>
              <a:gd name="connsiteY5" fmla="*/ 3008376 h 3008376"/>
              <a:gd name="connsiteX6" fmla="*/ 0 w 12234672"/>
              <a:gd name="connsiteY6" fmla="*/ 594360 h 3008376"/>
              <a:gd name="connsiteX0-1" fmla="*/ 0 w 12234672"/>
              <a:gd name="connsiteY0-2" fmla="*/ 594360 h 3008376"/>
              <a:gd name="connsiteX1-3" fmla="*/ 4151376 w 12234672"/>
              <a:gd name="connsiteY1-4" fmla="*/ 1682496 h 3008376"/>
              <a:gd name="connsiteX2-5" fmla="*/ 10049256 w 12234672"/>
              <a:gd name="connsiteY2-6" fmla="*/ 0 h 3008376"/>
              <a:gd name="connsiteX3-7" fmla="*/ 12225528 w 12234672"/>
              <a:gd name="connsiteY3-8" fmla="*/ 393192 h 3008376"/>
              <a:gd name="connsiteX4-9" fmla="*/ 12234672 w 12234672"/>
              <a:gd name="connsiteY4-10" fmla="*/ 3008376 h 3008376"/>
              <a:gd name="connsiteX5-11" fmla="*/ 18288 w 12234672"/>
              <a:gd name="connsiteY5-12" fmla="*/ 3008376 h 3008376"/>
              <a:gd name="connsiteX6-13" fmla="*/ 0 w 12234672"/>
              <a:gd name="connsiteY6-14" fmla="*/ 594360 h 3008376"/>
              <a:gd name="connsiteX0-15" fmla="*/ 0 w 12234672"/>
              <a:gd name="connsiteY0-16" fmla="*/ 601503 h 3015519"/>
              <a:gd name="connsiteX1-17" fmla="*/ 4151376 w 12234672"/>
              <a:gd name="connsiteY1-18" fmla="*/ 1689639 h 3015519"/>
              <a:gd name="connsiteX2-19" fmla="*/ 10049256 w 12234672"/>
              <a:gd name="connsiteY2-20" fmla="*/ 7143 h 3015519"/>
              <a:gd name="connsiteX3-21" fmla="*/ 12225528 w 12234672"/>
              <a:gd name="connsiteY3-22" fmla="*/ 400335 h 3015519"/>
              <a:gd name="connsiteX4-23" fmla="*/ 12234672 w 12234672"/>
              <a:gd name="connsiteY4-24" fmla="*/ 3015519 h 3015519"/>
              <a:gd name="connsiteX5-25" fmla="*/ 18288 w 12234672"/>
              <a:gd name="connsiteY5-26" fmla="*/ 3015519 h 3015519"/>
              <a:gd name="connsiteX6-27" fmla="*/ 0 w 12234672"/>
              <a:gd name="connsiteY6-28" fmla="*/ 601503 h 3015519"/>
              <a:gd name="connsiteX0-29" fmla="*/ 0 w 12234672"/>
              <a:gd name="connsiteY0-30" fmla="*/ 594787 h 3008803"/>
              <a:gd name="connsiteX1-31" fmla="*/ 4151376 w 12234672"/>
              <a:gd name="connsiteY1-32" fmla="*/ 1682923 h 3008803"/>
              <a:gd name="connsiteX2-33" fmla="*/ 10049256 w 12234672"/>
              <a:gd name="connsiteY2-34" fmla="*/ 427 h 3008803"/>
              <a:gd name="connsiteX3-35" fmla="*/ 12225528 w 12234672"/>
              <a:gd name="connsiteY3-36" fmla="*/ 393619 h 3008803"/>
              <a:gd name="connsiteX4-37" fmla="*/ 12234672 w 12234672"/>
              <a:gd name="connsiteY4-38" fmla="*/ 3008803 h 3008803"/>
              <a:gd name="connsiteX5-39" fmla="*/ 18288 w 12234672"/>
              <a:gd name="connsiteY5-40" fmla="*/ 3008803 h 3008803"/>
              <a:gd name="connsiteX6-41" fmla="*/ 0 w 12234672"/>
              <a:gd name="connsiteY6-42" fmla="*/ 594787 h 3008803"/>
              <a:gd name="connsiteX0-43" fmla="*/ 0 w 12234672"/>
              <a:gd name="connsiteY0-44" fmla="*/ 594766 h 3008782"/>
              <a:gd name="connsiteX1-45" fmla="*/ 4151376 w 12234672"/>
              <a:gd name="connsiteY1-46" fmla="*/ 1682902 h 3008782"/>
              <a:gd name="connsiteX2-47" fmla="*/ 10049256 w 12234672"/>
              <a:gd name="connsiteY2-48" fmla="*/ 406 h 3008782"/>
              <a:gd name="connsiteX3-49" fmla="*/ 12225528 w 12234672"/>
              <a:gd name="connsiteY3-50" fmla="*/ 393598 h 3008782"/>
              <a:gd name="connsiteX4-51" fmla="*/ 12234672 w 12234672"/>
              <a:gd name="connsiteY4-52" fmla="*/ 3008782 h 3008782"/>
              <a:gd name="connsiteX5-53" fmla="*/ 18288 w 12234672"/>
              <a:gd name="connsiteY5-54" fmla="*/ 3008782 h 3008782"/>
              <a:gd name="connsiteX6-55" fmla="*/ 0 w 12234672"/>
              <a:gd name="connsiteY6-56" fmla="*/ 594766 h 3008782"/>
              <a:gd name="connsiteX0-57" fmla="*/ 0 w 12234672"/>
              <a:gd name="connsiteY0-58" fmla="*/ 594766 h 3008782"/>
              <a:gd name="connsiteX1-59" fmla="*/ 4151376 w 12234672"/>
              <a:gd name="connsiteY1-60" fmla="*/ 1682902 h 3008782"/>
              <a:gd name="connsiteX2-61" fmla="*/ 10049256 w 12234672"/>
              <a:gd name="connsiteY2-62" fmla="*/ 406 h 3008782"/>
              <a:gd name="connsiteX3-63" fmla="*/ 12225528 w 12234672"/>
              <a:gd name="connsiteY3-64" fmla="*/ 393598 h 3008782"/>
              <a:gd name="connsiteX4-65" fmla="*/ 12234672 w 12234672"/>
              <a:gd name="connsiteY4-66" fmla="*/ 3008782 h 3008782"/>
              <a:gd name="connsiteX5-67" fmla="*/ 18288 w 12234672"/>
              <a:gd name="connsiteY5-68" fmla="*/ 3008782 h 3008782"/>
              <a:gd name="connsiteX6-69" fmla="*/ 0 w 12234672"/>
              <a:gd name="connsiteY6-70" fmla="*/ 594766 h 3008782"/>
              <a:gd name="connsiteX0-71" fmla="*/ 0 w 12234672"/>
              <a:gd name="connsiteY0-72" fmla="*/ 594766 h 3008782"/>
              <a:gd name="connsiteX1-73" fmla="*/ 4151376 w 12234672"/>
              <a:gd name="connsiteY1-74" fmla="*/ 1682902 h 3008782"/>
              <a:gd name="connsiteX2-75" fmla="*/ 10049256 w 12234672"/>
              <a:gd name="connsiteY2-76" fmla="*/ 406 h 3008782"/>
              <a:gd name="connsiteX3-77" fmla="*/ 12225528 w 12234672"/>
              <a:gd name="connsiteY3-78" fmla="*/ 393598 h 3008782"/>
              <a:gd name="connsiteX4-79" fmla="*/ 12234672 w 12234672"/>
              <a:gd name="connsiteY4-80" fmla="*/ 3008782 h 3008782"/>
              <a:gd name="connsiteX5-81" fmla="*/ 18288 w 12234672"/>
              <a:gd name="connsiteY5-82" fmla="*/ 3008782 h 3008782"/>
              <a:gd name="connsiteX6-83" fmla="*/ 0 w 12234672"/>
              <a:gd name="connsiteY6-84" fmla="*/ 594766 h 3008782"/>
              <a:gd name="connsiteX0-85" fmla="*/ 0 w 12234672"/>
              <a:gd name="connsiteY0-86" fmla="*/ 594766 h 3008782"/>
              <a:gd name="connsiteX1-87" fmla="*/ 4151376 w 12234672"/>
              <a:gd name="connsiteY1-88" fmla="*/ 1682902 h 3008782"/>
              <a:gd name="connsiteX2-89" fmla="*/ 10049256 w 12234672"/>
              <a:gd name="connsiteY2-90" fmla="*/ 406 h 3008782"/>
              <a:gd name="connsiteX3-91" fmla="*/ 12225528 w 12234672"/>
              <a:gd name="connsiteY3-92" fmla="*/ 393598 h 3008782"/>
              <a:gd name="connsiteX4-93" fmla="*/ 12234672 w 12234672"/>
              <a:gd name="connsiteY4-94" fmla="*/ 3008782 h 3008782"/>
              <a:gd name="connsiteX5-95" fmla="*/ 18288 w 12234672"/>
              <a:gd name="connsiteY5-96" fmla="*/ 3008782 h 3008782"/>
              <a:gd name="connsiteX6-97" fmla="*/ 0 w 12234672"/>
              <a:gd name="connsiteY6-98" fmla="*/ 594766 h 3008782"/>
              <a:gd name="connsiteX0-99" fmla="*/ 18288 w 12216384"/>
              <a:gd name="connsiteY0-100" fmla="*/ 585641 h 3008801"/>
              <a:gd name="connsiteX1-101" fmla="*/ 4133088 w 12216384"/>
              <a:gd name="connsiteY1-102" fmla="*/ 1682921 h 3008801"/>
              <a:gd name="connsiteX2-103" fmla="*/ 10030968 w 12216384"/>
              <a:gd name="connsiteY2-104" fmla="*/ 425 h 3008801"/>
              <a:gd name="connsiteX3-105" fmla="*/ 12207240 w 12216384"/>
              <a:gd name="connsiteY3-106" fmla="*/ 393617 h 3008801"/>
              <a:gd name="connsiteX4-107" fmla="*/ 12216384 w 12216384"/>
              <a:gd name="connsiteY4-108" fmla="*/ 3008801 h 3008801"/>
              <a:gd name="connsiteX5-109" fmla="*/ 0 w 12216384"/>
              <a:gd name="connsiteY5-110" fmla="*/ 3008801 h 3008801"/>
              <a:gd name="connsiteX6-111" fmla="*/ 18288 w 12216384"/>
              <a:gd name="connsiteY6-112" fmla="*/ 585641 h 3008801"/>
              <a:gd name="connsiteX0-113" fmla="*/ 18288 w 12216384"/>
              <a:gd name="connsiteY0-114" fmla="*/ 585610 h 3008770"/>
              <a:gd name="connsiteX1-115" fmla="*/ 4133088 w 12216384"/>
              <a:gd name="connsiteY1-116" fmla="*/ 1682890 h 3008770"/>
              <a:gd name="connsiteX2-117" fmla="*/ 10030968 w 12216384"/>
              <a:gd name="connsiteY2-118" fmla="*/ 394 h 3008770"/>
              <a:gd name="connsiteX3-119" fmla="*/ 12207240 w 12216384"/>
              <a:gd name="connsiteY3-120" fmla="*/ 393586 h 3008770"/>
              <a:gd name="connsiteX4-121" fmla="*/ 12216384 w 12216384"/>
              <a:gd name="connsiteY4-122" fmla="*/ 3008770 h 3008770"/>
              <a:gd name="connsiteX5-123" fmla="*/ 0 w 12216384"/>
              <a:gd name="connsiteY5-124" fmla="*/ 3008770 h 3008770"/>
              <a:gd name="connsiteX6-125" fmla="*/ 18288 w 12216384"/>
              <a:gd name="connsiteY6-126" fmla="*/ 585610 h 3008770"/>
              <a:gd name="connsiteX0-127" fmla="*/ 18288 w 12216384"/>
              <a:gd name="connsiteY0-128" fmla="*/ 585610 h 3008770"/>
              <a:gd name="connsiteX1-129" fmla="*/ 4133088 w 12216384"/>
              <a:gd name="connsiteY1-130" fmla="*/ 1682890 h 3008770"/>
              <a:gd name="connsiteX2-131" fmla="*/ 10030968 w 12216384"/>
              <a:gd name="connsiteY2-132" fmla="*/ 394 h 3008770"/>
              <a:gd name="connsiteX3-133" fmla="*/ 12207240 w 12216384"/>
              <a:gd name="connsiteY3-134" fmla="*/ 393586 h 3008770"/>
              <a:gd name="connsiteX4-135" fmla="*/ 12216384 w 12216384"/>
              <a:gd name="connsiteY4-136" fmla="*/ 3008770 h 3008770"/>
              <a:gd name="connsiteX5-137" fmla="*/ 0 w 12216384"/>
              <a:gd name="connsiteY5-138" fmla="*/ 3008770 h 3008770"/>
              <a:gd name="connsiteX6-139" fmla="*/ 18288 w 12216384"/>
              <a:gd name="connsiteY6-140" fmla="*/ 585610 h 3008770"/>
              <a:gd name="connsiteX0-141" fmla="*/ 18288 w 12216384"/>
              <a:gd name="connsiteY0-142" fmla="*/ 585625 h 3008785"/>
              <a:gd name="connsiteX1-143" fmla="*/ 4133088 w 12216384"/>
              <a:gd name="connsiteY1-144" fmla="*/ 1682905 h 3008785"/>
              <a:gd name="connsiteX2-145" fmla="*/ 10030968 w 12216384"/>
              <a:gd name="connsiteY2-146" fmla="*/ 409 h 3008785"/>
              <a:gd name="connsiteX3-147" fmla="*/ 12207240 w 12216384"/>
              <a:gd name="connsiteY3-148" fmla="*/ 393601 h 3008785"/>
              <a:gd name="connsiteX4-149" fmla="*/ 12216384 w 12216384"/>
              <a:gd name="connsiteY4-150" fmla="*/ 3008785 h 3008785"/>
              <a:gd name="connsiteX5-151" fmla="*/ 0 w 12216384"/>
              <a:gd name="connsiteY5-152" fmla="*/ 3008785 h 3008785"/>
              <a:gd name="connsiteX6-153" fmla="*/ 18288 w 12216384"/>
              <a:gd name="connsiteY6-154" fmla="*/ 585625 h 3008785"/>
              <a:gd name="connsiteX0-155" fmla="*/ 18288 w 12216384"/>
              <a:gd name="connsiteY0-156" fmla="*/ 585350 h 3008510"/>
              <a:gd name="connsiteX1-157" fmla="*/ 4133088 w 12216384"/>
              <a:gd name="connsiteY1-158" fmla="*/ 1682630 h 3008510"/>
              <a:gd name="connsiteX2-159" fmla="*/ 10030968 w 12216384"/>
              <a:gd name="connsiteY2-160" fmla="*/ 134 h 3008510"/>
              <a:gd name="connsiteX3-161" fmla="*/ 12207240 w 12216384"/>
              <a:gd name="connsiteY3-162" fmla="*/ 393326 h 3008510"/>
              <a:gd name="connsiteX4-163" fmla="*/ 12216384 w 12216384"/>
              <a:gd name="connsiteY4-164" fmla="*/ 3008510 h 3008510"/>
              <a:gd name="connsiteX5-165" fmla="*/ 0 w 12216384"/>
              <a:gd name="connsiteY5-166" fmla="*/ 3008510 h 3008510"/>
              <a:gd name="connsiteX6-167" fmla="*/ 18288 w 12216384"/>
              <a:gd name="connsiteY6-168" fmla="*/ 585350 h 3008510"/>
              <a:gd name="connsiteX0-169" fmla="*/ 18288 w 12225528"/>
              <a:gd name="connsiteY0-170" fmla="*/ 647422 h 3070582"/>
              <a:gd name="connsiteX1-171" fmla="*/ 4133088 w 12225528"/>
              <a:gd name="connsiteY1-172" fmla="*/ 1744702 h 3070582"/>
              <a:gd name="connsiteX2-173" fmla="*/ 10030968 w 12225528"/>
              <a:gd name="connsiteY2-174" fmla="*/ 62206 h 3070582"/>
              <a:gd name="connsiteX3-175" fmla="*/ 12225528 w 12225528"/>
              <a:gd name="connsiteY3-176" fmla="*/ 444377 h 3070582"/>
              <a:gd name="connsiteX4-177" fmla="*/ 12216384 w 12225528"/>
              <a:gd name="connsiteY4-178" fmla="*/ 3070582 h 3070582"/>
              <a:gd name="connsiteX5-179" fmla="*/ 0 w 12225528"/>
              <a:gd name="connsiteY5-180" fmla="*/ 3070582 h 3070582"/>
              <a:gd name="connsiteX6-181" fmla="*/ 18288 w 12225528"/>
              <a:gd name="connsiteY6-182" fmla="*/ 647422 h 3070582"/>
              <a:gd name="connsiteX0-183" fmla="*/ 18288 w 12225528"/>
              <a:gd name="connsiteY0-184" fmla="*/ 595140 h 3018300"/>
              <a:gd name="connsiteX1-185" fmla="*/ 4133088 w 12225528"/>
              <a:gd name="connsiteY1-186" fmla="*/ 1692420 h 3018300"/>
              <a:gd name="connsiteX2-187" fmla="*/ 7543800 w 12225528"/>
              <a:gd name="connsiteY2-188" fmla="*/ 770182 h 3018300"/>
              <a:gd name="connsiteX3-189" fmla="*/ 10030968 w 12225528"/>
              <a:gd name="connsiteY3-190" fmla="*/ 9924 h 3018300"/>
              <a:gd name="connsiteX4-191" fmla="*/ 12225528 w 12225528"/>
              <a:gd name="connsiteY4-192" fmla="*/ 392095 h 3018300"/>
              <a:gd name="connsiteX5-193" fmla="*/ 12216384 w 12225528"/>
              <a:gd name="connsiteY5-194" fmla="*/ 3018300 h 3018300"/>
              <a:gd name="connsiteX6-195" fmla="*/ 0 w 12225528"/>
              <a:gd name="connsiteY6-196" fmla="*/ 3018300 h 3018300"/>
              <a:gd name="connsiteX7" fmla="*/ 18288 w 12225528"/>
              <a:gd name="connsiteY7" fmla="*/ 595140 h 3018300"/>
              <a:gd name="connsiteX0-197" fmla="*/ 18288 w 12225528"/>
              <a:gd name="connsiteY0-198" fmla="*/ 595140 h 3018300"/>
              <a:gd name="connsiteX1-199" fmla="*/ 4133088 w 12225528"/>
              <a:gd name="connsiteY1-200" fmla="*/ 1692420 h 3018300"/>
              <a:gd name="connsiteX2-201" fmla="*/ 7543800 w 12225528"/>
              <a:gd name="connsiteY2-202" fmla="*/ 770182 h 3018300"/>
              <a:gd name="connsiteX3-203" fmla="*/ 10030968 w 12225528"/>
              <a:gd name="connsiteY3-204" fmla="*/ 9924 h 3018300"/>
              <a:gd name="connsiteX4-205" fmla="*/ 12225528 w 12225528"/>
              <a:gd name="connsiteY4-206" fmla="*/ 392095 h 3018300"/>
              <a:gd name="connsiteX5-207" fmla="*/ 12216384 w 12225528"/>
              <a:gd name="connsiteY5-208" fmla="*/ 3018300 h 3018300"/>
              <a:gd name="connsiteX6-209" fmla="*/ 0 w 12225528"/>
              <a:gd name="connsiteY6-210" fmla="*/ 3018300 h 3018300"/>
              <a:gd name="connsiteX7-211" fmla="*/ 18288 w 12225528"/>
              <a:gd name="connsiteY7-212" fmla="*/ 595140 h 3018300"/>
              <a:gd name="connsiteX0-213" fmla="*/ 18288 w 12225528"/>
              <a:gd name="connsiteY0-214" fmla="*/ 595140 h 3018300"/>
              <a:gd name="connsiteX1-215" fmla="*/ 4133088 w 12225528"/>
              <a:gd name="connsiteY1-216" fmla="*/ 1692420 h 3018300"/>
              <a:gd name="connsiteX2-217" fmla="*/ 7543800 w 12225528"/>
              <a:gd name="connsiteY2-218" fmla="*/ 770182 h 3018300"/>
              <a:gd name="connsiteX3-219" fmla="*/ 10030968 w 12225528"/>
              <a:gd name="connsiteY3-220" fmla="*/ 9924 h 3018300"/>
              <a:gd name="connsiteX4-221" fmla="*/ 12225528 w 12225528"/>
              <a:gd name="connsiteY4-222" fmla="*/ 392095 h 3018300"/>
              <a:gd name="connsiteX5-223" fmla="*/ 12216384 w 12225528"/>
              <a:gd name="connsiteY5-224" fmla="*/ 3018300 h 3018300"/>
              <a:gd name="connsiteX6-225" fmla="*/ 0 w 12225528"/>
              <a:gd name="connsiteY6-226" fmla="*/ 3018300 h 3018300"/>
              <a:gd name="connsiteX7-227" fmla="*/ 18288 w 12225528"/>
              <a:gd name="connsiteY7-228" fmla="*/ 595140 h 3018300"/>
              <a:gd name="connsiteX0-229" fmla="*/ 18288 w 12225528"/>
              <a:gd name="connsiteY0-230" fmla="*/ 595140 h 3018300"/>
              <a:gd name="connsiteX1-231" fmla="*/ 2596896 w 12225528"/>
              <a:gd name="connsiteY1-232" fmla="*/ 1122828 h 3018300"/>
              <a:gd name="connsiteX2-233" fmla="*/ 4133088 w 12225528"/>
              <a:gd name="connsiteY2-234" fmla="*/ 1692420 h 3018300"/>
              <a:gd name="connsiteX3-235" fmla="*/ 7543800 w 12225528"/>
              <a:gd name="connsiteY3-236" fmla="*/ 770182 h 3018300"/>
              <a:gd name="connsiteX4-237" fmla="*/ 10030968 w 12225528"/>
              <a:gd name="connsiteY4-238" fmla="*/ 9924 h 3018300"/>
              <a:gd name="connsiteX5-239" fmla="*/ 12225528 w 12225528"/>
              <a:gd name="connsiteY5-240" fmla="*/ 392095 h 3018300"/>
              <a:gd name="connsiteX6-241" fmla="*/ 12216384 w 12225528"/>
              <a:gd name="connsiteY6-242" fmla="*/ 3018300 h 3018300"/>
              <a:gd name="connsiteX7-243" fmla="*/ 0 w 12225528"/>
              <a:gd name="connsiteY7-244" fmla="*/ 3018300 h 3018300"/>
              <a:gd name="connsiteX8" fmla="*/ 18288 w 12225528"/>
              <a:gd name="connsiteY8" fmla="*/ 595140 h 3018300"/>
              <a:gd name="connsiteX0-245" fmla="*/ 18288 w 12225528"/>
              <a:gd name="connsiteY0-246" fmla="*/ 595140 h 3018300"/>
              <a:gd name="connsiteX1-247" fmla="*/ 2596896 w 12225528"/>
              <a:gd name="connsiteY1-248" fmla="*/ 1122828 h 3018300"/>
              <a:gd name="connsiteX2-249" fmla="*/ 4133088 w 12225528"/>
              <a:gd name="connsiteY2-250" fmla="*/ 1692420 h 3018300"/>
              <a:gd name="connsiteX3-251" fmla="*/ 7543800 w 12225528"/>
              <a:gd name="connsiteY3-252" fmla="*/ 770182 h 3018300"/>
              <a:gd name="connsiteX4-253" fmla="*/ 10030968 w 12225528"/>
              <a:gd name="connsiteY4-254" fmla="*/ 9924 h 3018300"/>
              <a:gd name="connsiteX5-255" fmla="*/ 12225528 w 12225528"/>
              <a:gd name="connsiteY5-256" fmla="*/ 392095 h 3018300"/>
              <a:gd name="connsiteX6-257" fmla="*/ 12216384 w 12225528"/>
              <a:gd name="connsiteY6-258" fmla="*/ 3018300 h 3018300"/>
              <a:gd name="connsiteX7-259" fmla="*/ 0 w 12225528"/>
              <a:gd name="connsiteY7-260" fmla="*/ 3018300 h 3018300"/>
              <a:gd name="connsiteX8-261" fmla="*/ 18288 w 12225528"/>
              <a:gd name="connsiteY8-262" fmla="*/ 595140 h 3018300"/>
              <a:gd name="connsiteX0-263" fmla="*/ 18288 w 12225528"/>
              <a:gd name="connsiteY0-264" fmla="*/ 595140 h 3018300"/>
              <a:gd name="connsiteX1-265" fmla="*/ 2596896 w 12225528"/>
              <a:gd name="connsiteY1-266" fmla="*/ 1122828 h 3018300"/>
              <a:gd name="connsiteX2-267" fmla="*/ 4133088 w 12225528"/>
              <a:gd name="connsiteY2-268" fmla="*/ 1692420 h 3018300"/>
              <a:gd name="connsiteX3-269" fmla="*/ 7543800 w 12225528"/>
              <a:gd name="connsiteY3-270" fmla="*/ 770182 h 3018300"/>
              <a:gd name="connsiteX4-271" fmla="*/ 10030968 w 12225528"/>
              <a:gd name="connsiteY4-272" fmla="*/ 9924 h 3018300"/>
              <a:gd name="connsiteX5-273" fmla="*/ 12225528 w 12225528"/>
              <a:gd name="connsiteY5-274" fmla="*/ 392095 h 3018300"/>
              <a:gd name="connsiteX6-275" fmla="*/ 12216384 w 12225528"/>
              <a:gd name="connsiteY6-276" fmla="*/ 3018300 h 3018300"/>
              <a:gd name="connsiteX7-277" fmla="*/ 0 w 12225528"/>
              <a:gd name="connsiteY7-278" fmla="*/ 3018300 h 3018300"/>
              <a:gd name="connsiteX8-279" fmla="*/ 18288 w 12225528"/>
              <a:gd name="connsiteY8-280" fmla="*/ 595140 h 3018300"/>
              <a:gd name="connsiteX0-281" fmla="*/ 18288 w 12225528"/>
              <a:gd name="connsiteY0-282" fmla="*/ 595140 h 3018300"/>
              <a:gd name="connsiteX1-283" fmla="*/ 4133088 w 12225528"/>
              <a:gd name="connsiteY1-284" fmla="*/ 1692420 h 3018300"/>
              <a:gd name="connsiteX2-285" fmla="*/ 7543800 w 12225528"/>
              <a:gd name="connsiteY2-286" fmla="*/ 770182 h 3018300"/>
              <a:gd name="connsiteX3-287" fmla="*/ 10030968 w 12225528"/>
              <a:gd name="connsiteY3-288" fmla="*/ 9924 h 3018300"/>
              <a:gd name="connsiteX4-289" fmla="*/ 12225528 w 12225528"/>
              <a:gd name="connsiteY4-290" fmla="*/ 392095 h 3018300"/>
              <a:gd name="connsiteX5-291" fmla="*/ 12216384 w 12225528"/>
              <a:gd name="connsiteY5-292" fmla="*/ 3018300 h 3018300"/>
              <a:gd name="connsiteX6-293" fmla="*/ 0 w 12225528"/>
              <a:gd name="connsiteY6-294" fmla="*/ 3018300 h 3018300"/>
              <a:gd name="connsiteX7-295" fmla="*/ 18288 w 12225528"/>
              <a:gd name="connsiteY7-296" fmla="*/ 595140 h 3018300"/>
              <a:gd name="connsiteX0-297" fmla="*/ 18288 w 12225528"/>
              <a:gd name="connsiteY0-298" fmla="*/ 595140 h 3018300"/>
              <a:gd name="connsiteX1-299" fmla="*/ 4133088 w 12225528"/>
              <a:gd name="connsiteY1-300" fmla="*/ 1692420 h 3018300"/>
              <a:gd name="connsiteX2-301" fmla="*/ 7543800 w 12225528"/>
              <a:gd name="connsiteY2-302" fmla="*/ 770182 h 3018300"/>
              <a:gd name="connsiteX3-303" fmla="*/ 10030968 w 12225528"/>
              <a:gd name="connsiteY3-304" fmla="*/ 9924 h 3018300"/>
              <a:gd name="connsiteX4-305" fmla="*/ 12225528 w 12225528"/>
              <a:gd name="connsiteY4-306" fmla="*/ 392095 h 3018300"/>
              <a:gd name="connsiteX5-307" fmla="*/ 12216384 w 12225528"/>
              <a:gd name="connsiteY5-308" fmla="*/ 3018300 h 3018300"/>
              <a:gd name="connsiteX6-309" fmla="*/ 0 w 12225528"/>
              <a:gd name="connsiteY6-310" fmla="*/ 3018300 h 3018300"/>
              <a:gd name="connsiteX7-311" fmla="*/ 18288 w 12225528"/>
              <a:gd name="connsiteY7-312" fmla="*/ 595140 h 3018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11" y="connsiteY7-212"/>
              </a:cxn>
            </a:cxnLst>
            <a:rect l="l" t="t" r="r" b="b"/>
            <a:pathLst>
              <a:path w="12225528" h="3018300">
                <a:moveTo>
                  <a:pt x="18288" y="595140"/>
                </a:moveTo>
                <a:cubicBezTo>
                  <a:pt x="2215896" y="440281"/>
                  <a:pt x="2878836" y="1663246"/>
                  <a:pt x="4133088" y="1692420"/>
                </a:cubicBezTo>
                <a:cubicBezTo>
                  <a:pt x="5387340" y="1721594"/>
                  <a:pt x="6313932" y="1359163"/>
                  <a:pt x="7543800" y="770182"/>
                </a:cubicBezTo>
                <a:cubicBezTo>
                  <a:pt x="8947404" y="313443"/>
                  <a:pt x="9250680" y="72938"/>
                  <a:pt x="10030968" y="9924"/>
                </a:cubicBezTo>
                <a:cubicBezTo>
                  <a:pt x="10811256" y="-53090"/>
                  <a:pt x="11792712" y="197023"/>
                  <a:pt x="12225528" y="392095"/>
                </a:cubicBezTo>
                <a:lnTo>
                  <a:pt x="12216384" y="3018300"/>
                </a:lnTo>
                <a:lnTo>
                  <a:pt x="0" y="3018300"/>
                </a:lnTo>
                <a:lnTo>
                  <a:pt x="18288" y="59514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任意多边形 7"/>
          <p:cNvSpPr/>
          <p:nvPr/>
        </p:nvSpPr>
        <p:spPr>
          <a:xfrm>
            <a:off x="-27432" y="5043694"/>
            <a:ext cx="12234672" cy="1832594"/>
          </a:xfrm>
          <a:custGeom>
            <a:avLst/>
            <a:gdLst>
              <a:gd name="connsiteX0" fmla="*/ 0 w 12234672"/>
              <a:gd name="connsiteY0" fmla="*/ 2496312 h 2496312"/>
              <a:gd name="connsiteX1" fmla="*/ 0 w 12234672"/>
              <a:gd name="connsiteY1" fmla="*/ 2496312 h 2496312"/>
              <a:gd name="connsiteX2" fmla="*/ 219456 w 12234672"/>
              <a:gd name="connsiteY2" fmla="*/ 2459736 h 2496312"/>
              <a:gd name="connsiteX3" fmla="*/ 12234672 w 12234672"/>
              <a:gd name="connsiteY3" fmla="*/ 2478024 h 2496312"/>
              <a:gd name="connsiteX4" fmla="*/ 12225528 w 12234672"/>
              <a:gd name="connsiteY4" fmla="*/ 1197864 h 2496312"/>
              <a:gd name="connsiteX5" fmla="*/ 10314432 w 12234672"/>
              <a:gd name="connsiteY5" fmla="*/ 1664208 h 2496312"/>
              <a:gd name="connsiteX6" fmla="*/ 4151376 w 12234672"/>
              <a:gd name="connsiteY6" fmla="*/ 0 h 2496312"/>
              <a:gd name="connsiteX7" fmla="*/ 713232 w 12234672"/>
              <a:gd name="connsiteY7" fmla="*/ 1106424 h 2496312"/>
              <a:gd name="connsiteX8" fmla="*/ 36576 w 12234672"/>
              <a:gd name="connsiteY8" fmla="*/ 1078992 h 2496312"/>
              <a:gd name="connsiteX9" fmla="*/ 0 w 12234672"/>
              <a:gd name="connsiteY9" fmla="*/ 2496312 h 2496312"/>
              <a:gd name="connsiteX0-1" fmla="*/ 0 w 12234672"/>
              <a:gd name="connsiteY0-2" fmla="*/ 2496312 h 2496312"/>
              <a:gd name="connsiteX1-3" fmla="*/ 0 w 12234672"/>
              <a:gd name="connsiteY1-4" fmla="*/ 2496312 h 2496312"/>
              <a:gd name="connsiteX2-5" fmla="*/ 219456 w 12234672"/>
              <a:gd name="connsiteY2-6" fmla="*/ 2459736 h 2496312"/>
              <a:gd name="connsiteX3-7" fmla="*/ 12234672 w 12234672"/>
              <a:gd name="connsiteY3-8" fmla="*/ 2478024 h 2496312"/>
              <a:gd name="connsiteX4-9" fmla="*/ 12225528 w 12234672"/>
              <a:gd name="connsiteY4-10" fmla="*/ 1197864 h 2496312"/>
              <a:gd name="connsiteX5-11" fmla="*/ 10314432 w 12234672"/>
              <a:gd name="connsiteY5-12" fmla="*/ 1664208 h 2496312"/>
              <a:gd name="connsiteX6-13" fmla="*/ 4151376 w 12234672"/>
              <a:gd name="connsiteY6-14" fmla="*/ 0 h 2496312"/>
              <a:gd name="connsiteX7-15" fmla="*/ 713232 w 12234672"/>
              <a:gd name="connsiteY7-16" fmla="*/ 1106424 h 2496312"/>
              <a:gd name="connsiteX8-17" fmla="*/ 36576 w 12234672"/>
              <a:gd name="connsiteY8-18" fmla="*/ 1078992 h 2496312"/>
              <a:gd name="connsiteX9-19" fmla="*/ 0 w 12234672"/>
              <a:gd name="connsiteY9-20" fmla="*/ 2496312 h 2496312"/>
              <a:gd name="connsiteX0-21" fmla="*/ 0 w 12234672"/>
              <a:gd name="connsiteY0-22" fmla="*/ 2496312 h 2496312"/>
              <a:gd name="connsiteX1-23" fmla="*/ 0 w 12234672"/>
              <a:gd name="connsiteY1-24" fmla="*/ 2496312 h 2496312"/>
              <a:gd name="connsiteX2-25" fmla="*/ 219456 w 12234672"/>
              <a:gd name="connsiteY2-26" fmla="*/ 2459736 h 2496312"/>
              <a:gd name="connsiteX3-27" fmla="*/ 12234672 w 12234672"/>
              <a:gd name="connsiteY3-28" fmla="*/ 2478024 h 2496312"/>
              <a:gd name="connsiteX4-29" fmla="*/ 12225528 w 12234672"/>
              <a:gd name="connsiteY4-30" fmla="*/ 1197864 h 2496312"/>
              <a:gd name="connsiteX5-31" fmla="*/ 10314432 w 12234672"/>
              <a:gd name="connsiteY5-32" fmla="*/ 1664208 h 2496312"/>
              <a:gd name="connsiteX6-33" fmla="*/ 4151376 w 12234672"/>
              <a:gd name="connsiteY6-34" fmla="*/ 0 h 2496312"/>
              <a:gd name="connsiteX7-35" fmla="*/ 713232 w 12234672"/>
              <a:gd name="connsiteY7-36" fmla="*/ 1106424 h 2496312"/>
              <a:gd name="connsiteX8-37" fmla="*/ 36576 w 12234672"/>
              <a:gd name="connsiteY8-38" fmla="*/ 1078992 h 2496312"/>
              <a:gd name="connsiteX9-39" fmla="*/ 0 w 12234672"/>
              <a:gd name="connsiteY9-40" fmla="*/ 2496312 h 2496312"/>
              <a:gd name="connsiteX0-41" fmla="*/ 0 w 12234672"/>
              <a:gd name="connsiteY0-42" fmla="*/ 2545178 h 2545178"/>
              <a:gd name="connsiteX1-43" fmla="*/ 0 w 12234672"/>
              <a:gd name="connsiteY1-44" fmla="*/ 2545178 h 2545178"/>
              <a:gd name="connsiteX2-45" fmla="*/ 219456 w 12234672"/>
              <a:gd name="connsiteY2-46" fmla="*/ 2508602 h 2545178"/>
              <a:gd name="connsiteX3-47" fmla="*/ 12234672 w 12234672"/>
              <a:gd name="connsiteY3-48" fmla="*/ 2526890 h 2545178"/>
              <a:gd name="connsiteX4-49" fmla="*/ 12225528 w 12234672"/>
              <a:gd name="connsiteY4-50" fmla="*/ 1246730 h 2545178"/>
              <a:gd name="connsiteX5-51" fmla="*/ 10314432 w 12234672"/>
              <a:gd name="connsiteY5-52" fmla="*/ 1713074 h 2545178"/>
              <a:gd name="connsiteX6-53" fmla="*/ 4151376 w 12234672"/>
              <a:gd name="connsiteY6-54" fmla="*/ 48866 h 2545178"/>
              <a:gd name="connsiteX7-55" fmla="*/ 713232 w 12234672"/>
              <a:gd name="connsiteY7-56" fmla="*/ 1155290 h 2545178"/>
              <a:gd name="connsiteX8-57" fmla="*/ 36576 w 12234672"/>
              <a:gd name="connsiteY8-58" fmla="*/ 1127858 h 2545178"/>
              <a:gd name="connsiteX9-59" fmla="*/ 0 w 12234672"/>
              <a:gd name="connsiteY9-60" fmla="*/ 2545178 h 2545178"/>
              <a:gd name="connsiteX0-61" fmla="*/ 0 w 12234672"/>
              <a:gd name="connsiteY0-62" fmla="*/ 2545178 h 2545178"/>
              <a:gd name="connsiteX1-63" fmla="*/ 0 w 12234672"/>
              <a:gd name="connsiteY1-64" fmla="*/ 2545178 h 2545178"/>
              <a:gd name="connsiteX2-65" fmla="*/ 219456 w 12234672"/>
              <a:gd name="connsiteY2-66" fmla="*/ 2508602 h 2545178"/>
              <a:gd name="connsiteX3-67" fmla="*/ 12234672 w 12234672"/>
              <a:gd name="connsiteY3-68" fmla="*/ 2526890 h 2545178"/>
              <a:gd name="connsiteX4-69" fmla="*/ 12225528 w 12234672"/>
              <a:gd name="connsiteY4-70" fmla="*/ 1246730 h 2545178"/>
              <a:gd name="connsiteX5-71" fmla="*/ 10314432 w 12234672"/>
              <a:gd name="connsiteY5-72" fmla="*/ 1713074 h 2545178"/>
              <a:gd name="connsiteX6-73" fmla="*/ 4151376 w 12234672"/>
              <a:gd name="connsiteY6-74" fmla="*/ 48866 h 2545178"/>
              <a:gd name="connsiteX7-75" fmla="*/ 713232 w 12234672"/>
              <a:gd name="connsiteY7-76" fmla="*/ 1155290 h 2545178"/>
              <a:gd name="connsiteX8-77" fmla="*/ 18288 w 12234672"/>
              <a:gd name="connsiteY8-78" fmla="*/ 1127858 h 2545178"/>
              <a:gd name="connsiteX9-79" fmla="*/ 0 w 12234672"/>
              <a:gd name="connsiteY9-80" fmla="*/ 2545178 h 2545178"/>
              <a:gd name="connsiteX0-81" fmla="*/ 0 w 12234672"/>
              <a:gd name="connsiteY0-82" fmla="*/ 2545178 h 2545178"/>
              <a:gd name="connsiteX1-83" fmla="*/ 0 w 12234672"/>
              <a:gd name="connsiteY1-84" fmla="*/ 2545178 h 2545178"/>
              <a:gd name="connsiteX2-85" fmla="*/ 219456 w 12234672"/>
              <a:gd name="connsiteY2-86" fmla="*/ 2508602 h 2545178"/>
              <a:gd name="connsiteX3-87" fmla="*/ 12234672 w 12234672"/>
              <a:gd name="connsiteY3-88" fmla="*/ 2526890 h 2545178"/>
              <a:gd name="connsiteX4-89" fmla="*/ 12225528 w 12234672"/>
              <a:gd name="connsiteY4-90" fmla="*/ 1246730 h 2545178"/>
              <a:gd name="connsiteX5-91" fmla="*/ 10314432 w 12234672"/>
              <a:gd name="connsiteY5-92" fmla="*/ 1713074 h 2545178"/>
              <a:gd name="connsiteX6-93" fmla="*/ 4151376 w 12234672"/>
              <a:gd name="connsiteY6-94" fmla="*/ 48866 h 2545178"/>
              <a:gd name="connsiteX7-95" fmla="*/ 18288 w 12234672"/>
              <a:gd name="connsiteY7-96" fmla="*/ 1127858 h 2545178"/>
              <a:gd name="connsiteX8-97" fmla="*/ 0 w 12234672"/>
              <a:gd name="connsiteY8-98" fmla="*/ 2545178 h 2545178"/>
              <a:gd name="connsiteX0-99" fmla="*/ 0 w 12234672"/>
              <a:gd name="connsiteY0-100" fmla="*/ 2508445 h 2508445"/>
              <a:gd name="connsiteX1-101" fmla="*/ 0 w 12234672"/>
              <a:gd name="connsiteY1-102" fmla="*/ 2508445 h 2508445"/>
              <a:gd name="connsiteX2-103" fmla="*/ 219456 w 12234672"/>
              <a:gd name="connsiteY2-104" fmla="*/ 2471869 h 2508445"/>
              <a:gd name="connsiteX3-105" fmla="*/ 12234672 w 12234672"/>
              <a:gd name="connsiteY3-106" fmla="*/ 2490157 h 2508445"/>
              <a:gd name="connsiteX4-107" fmla="*/ 12225528 w 12234672"/>
              <a:gd name="connsiteY4-108" fmla="*/ 1209997 h 2508445"/>
              <a:gd name="connsiteX5-109" fmla="*/ 10314432 w 12234672"/>
              <a:gd name="connsiteY5-110" fmla="*/ 1676341 h 2508445"/>
              <a:gd name="connsiteX6-111" fmla="*/ 4151376 w 12234672"/>
              <a:gd name="connsiteY6-112" fmla="*/ 12133 h 2508445"/>
              <a:gd name="connsiteX7-113" fmla="*/ 1536192 w 12234672"/>
              <a:gd name="connsiteY7-114" fmla="*/ 953965 h 2508445"/>
              <a:gd name="connsiteX8-115" fmla="*/ 18288 w 12234672"/>
              <a:gd name="connsiteY8-116" fmla="*/ 1091125 h 2508445"/>
              <a:gd name="connsiteX9-117" fmla="*/ 0 w 12234672"/>
              <a:gd name="connsiteY9-118" fmla="*/ 2508445 h 2508445"/>
              <a:gd name="connsiteX0-119" fmla="*/ 0 w 12234672"/>
              <a:gd name="connsiteY0-120" fmla="*/ 2510101 h 2510101"/>
              <a:gd name="connsiteX1-121" fmla="*/ 0 w 12234672"/>
              <a:gd name="connsiteY1-122" fmla="*/ 2510101 h 2510101"/>
              <a:gd name="connsiteX2-123" fmla="*/ 219456 w 12234672"/>
              <a:gd name="connsiteY2-124" fmla="*/ 2473525 h 2510101"/>
              <a:gd name="connsiteX3-125" fmla="*/ 12234672 w 12234672"/>
              <a:gd name="connsiteY3-126" fmla="*/ 2491813 h 2510101"/>
              <a:gd name="connsiteX4-127" fmla="*/ 12225528 w 12234672"/>
              <a:gd name="connsiteY4-128" fmla="*/ 1211653 h 2510101"/>
              <a:gd name="connsiteX5-129" fmla="*/ 10314432 w 12234672"/>
              <a:gd name="connsiteY5-130" fmla="*/ 1677997 h 2510101"/>
              <a:gd name="connsiteX6-131" fmla="*/ 4151376 w 12234672"/>
              <a:gd name="connsiteY6-132" fmla="*/ 13789 h 2510101"/>
              <a:gd name="connsiteX7-133" fmla="*/ 1554480 w 12234672"/>
              <a:gd name="connsiteY7-134" fmla="*/ 919045 h 2510101"/>
              <a:gd name="connsiteX8-135" fmla="*/ 18288 w 12234672"/>
              <a:gd name="connsiteY8-136" fmla="*/ 1092781 h 2510101"/>
              <a:gd name="connsiteX9-137" fmla="*/ 0 w 12234672"/>
              <a:gd name="connsiteY9-138" fmla="*/ 2510101 h 2510101"/>
              <a:gd name="connsiteX0-139" fmla="*/ 0 w 12234672"/>
              <a:gd name="connsiteY0-140" fmla="*/ 2510101 h 2510101"/>
              <a:gd name="connsiteX1-141" fmla="*/ 0 w 12234672"/>
              <a:gd name="connsiteY1-142" fmla="*/ 2510101 h 2510101"/>
              <a:gd name="connsiteX2-143" fmla="*/ 219456 w 12234672"/>
              <a:gd name="connsiteY2-144" fmla="*/ 2473525 h 2510101"/>
              <a:gd name="connsiteX3-145" fmla="*/ 12234672 w 12234672"/>
              <a:gd name="connsiteY3-146" fmla="*/ 2491813 h 2510101"/>
              <a:gd name="connsiteX4-147" fmla="*/ 12225528 w 12234672"/>
              <a:gd name="connsiteY4-148" fmla="*/ 1211653 h 2510101"/>
              <a:gd name="connsiteX5-149" fmla="*/ 10314432 w 12234672"/>
              <a:gd name="connsiteY5-150" fmla="*/ 1677997 h 2510101"/>
              <a:gd name="connsiteX6-151" fmla="*/ 4151376 w 12234672"/>
              <a:gd name="connsiteY6-152" fmla="*/ 13789 h 2510101"/>
              <a:gd name="connsiteX7-153" fmla="*/ 1554480 w 12234672"/>
              <a:gd name="connsiteY7-154" fmla="*/ 919045 h 2510101"/>
              <a:gd name="connsiteX8-155" fmla="*/ 18288 w 12234672"/>
              <a:gd name="connsiteY8-156" fmla="*/ 1092781 h 2510101"/>
              <a:gd name="connsiteX9-157" fmla="*/ 0 w 12234672"/>
              <a:gd name="connsiteY9-158" fmla="*/ 2510101 h 2510101"/>
              <a:gd name="connsiteX0-159" fmla="*/ 0 w 12234672"/>
              <a:gd name="connsiteY0-160" fmla="*/ 2499820 h 2499820"/>
              <a:gd name="connsiteX1-161" fmla="*/ 0 w 12234672"/>
              <a:gd name="connsiteY1-162" fmla="*/ 2499820 h 2499820"/>
              <a:gd name="connsiteX2-163" fmla="*/ 219456 w 12234672"/>
              <a:gd name="connsiteY2-164" fmla="*/ 2463244 h 2499820"/>
              <a:gd name="connsiteX3-165" fmla="*/ 12234672 w 12234672"/>
              <a:gd name="connsiteY3-166" fmla="*/ 2481532 h 2499820"/>
              <a:gd name="connsiteX4-167" fmla="*/ 12225528 w 12234672"/>
              <a:gd name="connsiteY4-168" fmla="*/ 1201372 h 2499820"/>
              <a:gd name="connsiteX5-169" fmla="*/ 10314432 w 12234672"/>
              <a:gd name="connsiteY5-170" fmla="*/ 1667716 h 2499820"/>
              <a:gd name="connsiteX6-171" fmla="*/ 4151376 w 12234672"/>
              <a:gd name="connsiteY6-172" fmla="*/ 3508 h 2499820"/>
              <a:gd name="connsiteX7-173" fmla="*/ 1554480 w 12234672"/>
              <a:gd name="connsiteY7-174" fmla="*/ 908764 h 2499820"/>
              <a:gd name="connsiteX8-175" fmla="*/ 18288 w 12234672"/>
              <a:gd name="connsiteY8-176" fmla="*/ 1082500 h 2499820"/>
              <a:gd name="connsiteX9-177" fmla="*/ 0 w 12234672"/>
              <a:gd name="connsiteY9-178" fmla="*/ 2499820 h 2499820"/>
              <a:gd name="connsiteX0-179" fmla="*/ 0 w 12234672"/>
              <a:gd name="connsiteY0-180" fmla="*/ 2499820 h 2499820"/>
              <a:gd name="connsiteX1-181" fmla="*/ 0 w 12234672"/>
              <a:gd name="connsiteY1-182" fmla="*/ 2499820 h 2499820"/>
              <a:gd name="connsiteX2-183" fmla="*/ 12234672 w 12234672"/>
              <a:gd name="connsiteY2-184" fmla="*/ 2481532 h 2499820"/>
              <a:gd name="connsiteX3-185" fmla="*/ 12225528 w 12234672"/>
              <a:gd name="connsiteY3-186" fmla="*/ 1201372 h 2499820"/>
              <a:gd name="connsiteX4-187" fmla="*/ 10314432 w 12234672"/>
              <a:gd name="connsiteY4-188" fmla="*/ 1667716 h 2499820"/>
              <a:gd name="connsiteX5-189" fmla="*/ 4151376 w 12234672"/>
              <a:gd name="connsiteY5-190" fmla="*/ 3508 h 2499820"/>
              <a:gd name="connsiteX6-191" fmla="*/ 1554480 w 12234672"/>
              <a:gd name="connsiteY6-192" fmla="*/ 908764 h 2499820"/>
              <a:gd name="connsiteX7-193" fmla="*/ 18288 w 12234672"/>
              <a:gd name="connsiteY7-194" fmla="*/ 1082500 h 2499820"/>
              <a:gd name="connsiteX8-195" fmla="*/ 0 w 12234672"/>
              <a:gd name="connsiteY8-196" fmla="*/ 2499820 h 2499820"/>
              <a:gd name="connsiteX0-197" fmla="*/ 0 w 12234672"/>
              <a:gd name="connsiteY0-198" fmla="*/ 2499820 h 2499820"/>
              <a:gd name="connsiteX1-199" fmla="*/ 0 w 12234672"/>
              <a:gd name="connsiteY1-200" fmla="*/ 2499820 h 2499820"/>
              <a:gd name="connsiteX2-201" fmla="*/ 12234672 w 12234672"/>
              <a:gd name="connsiteY2-202" fmla="*/ 2481532 h 2499820"/>
              <a:gd name="connsiteX3-203" fmla="*/ 12225528 w 12234672"/>
              <a:gd name="connsiteY3-204" fmla="*/ 1201372 h 2499820"/>
              <a:gd name="connsiteX4-205" fmla="*/ 10314432 w 12234672"/>
              <a:gd name="connsiteY4-206" fmla="*/ 1667716 h 2499820"/>
              <a:gd name="connsiteX5-207" fmla="*/ 4151376 w 12234672"/>
              <a:gd name="connsiteY5-208" fmla="*/ 3508 h 2499820"/>
              <a:gd name="connsiteX6-209" fmla="*/ 1554480 w 12234672"/>
              <a:gd name="connsiteY6-210" fmla="*/ 908764 h 2499820"/>
              <a:gd name="connsiteX7-211" fmla="*/ 18288 w 12234672"/>
              <a:gd name="connsiteY7-212" fmla="*/ 1082500 h 2499820"/>
              <a:gd name="connsiteX8-213" fmla="*/ 0 w 12234672"/>
              <a:gd name="connsiteY8-214" fmla="*/ 2499820 h 2499820"/>
              <a:gd name="connsiteX0-215" fmla="*/ 0 w 12234672"/>
              <a:gd name="connsiteY0-216" fmla="*/ 2499820 h 2499820"/>
              <a:gd name="connsiteX1-217" fmla="*/ 0 w 12234672"/>
              <a:gd name="connsiteY1-218" fmla="*/ 2499820 h 2499820"/>
              <a:gd name="connsiteX2-219" fmla="*/ 12234672 w 12234672"/>
              <a:gd name="connsiteY2-220" fmla="*/ 2481532 h 2499820"/>
              <a:gd name="connsiteX3-221" fmla="*/ 12225528 w 12234672"/>
              <a:gd name="connsiteY3-222" fmla="*/ 1201372 h 2499820"/>
              <a:gd name="connsiteX4-223" fmla="*/ 10314432 w 12234672"/>
              <a:gd name="connsiteY4-224" fmla="*/ 1667716 h 2499820"/>
              <a:gd name="connsiteX5-225" fmla="*/ 4151376 w 12234672"/>
              <a:gd name="connsiteY5-226" fmla="*/ 3508 h 2499820"/>
              <a:gd name="connsiteX6-227" fmla="*/ 1554480 w 12234672"/>
              <a:gd name="connsiteY6-228" fmla="*/ 908764 h 2499820"/>
              <a:gd name="connsiteX7-229" fmla="*/ 18288 w 12234672"/>
              <a:gd name="connsiteY7-230" fmla="*/ 1082500 h 2499820"/>
              <a:gd name="connsiteX8-231" fmla="*/ 0 w 12234672"/>
              <a:gd name="connsiteY8-232" fmla="*/ 2499820 h 2499820"/>
              <a:gd name="connsiteX0-233" fmla="*/ 0 w 12234672"/>
              <a:gd name="connsiteY0-234" fmla="*/ 2500305 h 2500305"/>
              <a:gd name="connsiteX1-235" fmla="*/ 0 w 12234672"/>
              <a:gd name="connsiteY1-236" fmla="*/ 2500305 h 2500305"/>
              <a:gd name="connsiteX2-237" fmla="*/ 12234672 w 12234672"/>
              <a:gd name="connsiteY2-238" fmla="*/ 2482017 h 2500305"/>
              <a:gd name="connsiteX3-239" fmla="*/ 12234672 w 12234672"/>
              <a:gd name="connsiteY3-240" fmla="*/ 1192713 h 2500305"/>
              <a:gd name="connsiteX4-241" fmla="*/ 10314432 w 12234672"/>
              <a:gd name="connsiteY4-242" fmla="*/ 1668201 h 2500305"/>
              <a:gd name="connsiteX5-243" fmla="*/ 4151376 w 12234672"/>
              <a:gd name="connsiteY5-244" fmla="*/ 3993 h 2500305"/>
              <a:gd name="connsiteX6-245" fmla="*/ 1554480 w 12234672"/>
              <a:gd name="connsiteY6-246" fmla="*/ 909249 h 2500305"/>
              <a:gd name="connsiteX7-247" fmla="*/ 18288 w 12234672"/>
              <a:gd name="connsiteY7-248" fmla="*/ 1082985 h 2500305"/>
              <a:gd name="connsiteX8-249" fmla="*/ 0 w 12234672"/>
              <a:gd name="connsiteY8-250" fmla="*/ 2500305 h 2500305"/>
              <a:gd name="connsiteX0-251" fmla="*/ 0 w 12234672"/>
              <a:gd name="connsiteY0-252" fmla="*/ 2500305 h 2500305"/>
              <a:gd name="connsiteX1-253" fmla="*/ 0 w 12234672"/>
              <a:gd name="connsiteY1-254" fmla="*/ 2500305 h 2500305"/>
              <a:gd name="connsiteX2-255" fmla="*/ 12234672 w 12234672"/>
              <a:gd name="connsiteY2-256" fmla="*/ 2482017 h 2500305"/>
              <a:gd name="connsiteX3-257" fmla="*/ 12234672 w 12234672"/>
              <a:gd name="connsiteY3-258" fmla="*/ 1192713 h 2500305"/>
              <a:gd name="connsiteX4-259" fmla="*/ 10314432 w 12234672"/>
              <a:gd name="connsiteY4-260" fmla="*/ 1668201 h 2500305"/>
              <a:gd name="connsiteX5-261" fmla="*/ 4151376 w 12234672"/>
              <a:gd name="connsiteY5-262" fmla="*/ 3993 h 2500305"/>
              <a:gd name="connsiteX6-263" fmla="*/ 1554480 w 12234672"/>
              <a:gd name="connsiteY6-264" fmla="*/ 909249 h 2500305"/>
              <a:gd name="connsiteX7-265" fmla="*/ 45720 w 12234672"/>
              <a:gd name="connsiteY7-266" fmla="*/ 1082985 h 2500305"/>
              <a:gd name="connsiteX8-267" fmla="*/ 0 w 12234672"/>
              <a:gd name="connsiteY8-268" fmla="*/ 2500305 h 2500305"/>
              <a:gd name="connsiteX0-269" fmla="*/ 0 w 12234672"/>
              <a:gd name="connsiteY0-270" fmla="*/ 2500305 h 2500305"/>
              <a:gd name="connsiteX1-271" fmla="*/ 0 w 12234672"/>
              <a:gd name="connsiteY1-272" fmla="*/ 2500305 h 2500305"/>
              <a:gd name="connsiteX2-273" fmla="*/ 12234672 w 12234672"/>
              <a:gd name="connsiteY2-274" fmla="*/ 2482017 h 2500305"/>
              <a:gd name="connsiteX3-275" fmla="*/ 12234672 w 12234672"/>
              <a:gd name="connsiteY3-276" fmla="*/ 1192713 h 2500305"/>
              <a:gd name="connsiteX4-277" fmla="*/ 10314432 w 12234672"/>
              <a:gd name="connsiteY4-278" fmla="*/ 1668201 h 2500305"/>
              <a:gd name="connsiteX5-279" fmla="*/ 4151376 w 12234672"/>
              <a:gd name="connsiteY5-280" fmla="*/ 3993 h 2500305"/>
              <a:gd name="connsiteX6-281" fmla="*/ 1554480 w 12234672"/>
              <a:gd name="connsiteY6-282" fmla="*/ 909249 h 2500305"/>
              <a:gd name="connsiteX7-283" fmla="*/ 9144 w 12234672"/>
              <a:gd name="connsiteY7-284" fmla="*/ 1092129 h 2500305"/>
              <a:gd name="connsiteX8-285" fmla="*/ 0 w 12234672"/>
              <a:gd name="connsiteY8-286" fmla="*/ 2500305 h 2500305"/>
              <a:gd name="connsiteX0-287" fmla="*/ 0 w 12234672"/>
              <a:gd name="connsiteY0-288" fmla="*/ 2500524 h 2500524"/>
              <a:gd name="connsiteX1-289" fmla="*/ 0 w 12234672"/>
              <a:gd name="connsiteY1-290" fmla="*/ 2500524 h 2500524"/>
              <a:gd name="connsiteX2-291" fmla="*/ 12234672 w 12234672"/>
              <a:gd name="connsiteY2-292" fmla="*/ 2482236 h 2500524"/>
              <a:gd name="connsiteX3-293" fmla="*/ 12234672 w 12234672"/>
              <a:gd name="connsiteY3-294" fmla="*/ 1192932 h 2500524"/>
              <a:gd name="connsiteX4-295" fmla="*/ 10835640 w 12234672"/>
              <a:gd name="connsiteY4-296" fmla="*/ 1704996 h 2500524"/>
              <a:gd name="connsiteX5-297" fmla="*/ 10314432 w 12234672"/>
              <a:gd name="connsiteY5-298" fmla="*/ 1668420 h 2500524"/>
              <a:gd name="connsiteX6-299" fmla="*/ 4151376 w 12234672"/>
              <a:gd name="connsiteY6-300" fmla="*/ 4212 h 2500524"/>
              <a:gd name="connsiteX7-301" fmla="*/ 1554480 w 12234672"/>
              <a:gd name="connsiteY7-302" fmla="*/ 909468 h 2500524"/>
              <a:gd name="connsiteX8-303" fmla="*/ 9144 w 12234672"/>
              <a:gd name="connsiteY8-304" fmla="*/ 1092348 h 2500524"/>
              <a:gd name="connsiteX9-305" fmla="*/ 0 w 12234672"/>
              <a:gd name="connsiteY9-306" fmla="*/ 2500524 h 2500524"/>
              <a:gd name="connsiteX0-307" fmla="*/ 0 w 12234672"/>
              <a:gd name="connsiteY0-308" fmla="*/ 2496312 h 2496312"/>
              <a:gd name="connsiteX1-309" fmla="*/ 0 w 12234672"/>
              <a:gd name="connsiteY1-310" fmla="*/ 2496312 h 2496312"/>
              <a:gd name="connsiteX2-311" fmla="*/ 12234672 w 12234672"/>
              <a:gd name="connsiteY2-312" fmla="*/ 2478024 h 2496312"/>
              <a:gd name="connsiteX3-313" fmla="*/ 12234672 w 12234672"/>
              <a:gd name="connsiteY3-314" fmla="*/ 1188720 h 2496312"/>
              <a:gd name="connsiteX4-315" fmla="*/ 10835640 w 12234672"/>
              <a:gd name="connsiteY4-316" fmla="*/ 1700784 h 2496312"/>
              <a:gd name="connsiteX5-317" fmla="*/ 4151376 w 12234672"/>
              <a:gd name="connsiteY5-318" fmla="*/ 0 h 2496312"/>
              <a:gd name="connsiteX6-319" fmla="*/ 1554480 w 12234672"/>
              <a:gd name="connsiteY6-320" fmla="*/ 905256 h 2496312"/>
              <a:gd name="connsiteX7-321" fmla="*/ 9144 w 12234672"/>
              <a:gd name="connsiteY7-322" fmla="*/ 1088136 h 2496312"/>
              <a:gd name="connsiteX8-323" fmla="*/ 0 w 12234672"/>
              <a:gd name="connsiteY8-324" fmla="*/ 2496312 h 2496312"/>
              <a:gd name="connsiteX0-325" fmla="*/ 0 w 12234672"/>
              <a:gd name="connsiteY0-326" fmla="*/ 2496312 h 2496312"/>
              <a:gd name="connsiteX1-327" fmla="*/ 0 w 12234672"/>
              <a:gd name="connsiteY1-328" fmla="*/ 2496312 h 2496312"/>
              <a:gd name="connsiteX2-329" fmla="*/ 12234672 w 12234672"/>
              <a:gd name="connsiteY2-330" fmla="*/ 2478024 h 2496312"/>
              <a:gd name="connsiteX3-331" fmla="*/ 12234672 w 12234672"/>
              <a:gd name="connsiteY3-332" fmla="*/ 1188720 h 2496312"/>
              <a:gd name="connsiteX4-333" fmla="*/ 10835640 w 12234672"/>
              <a:gd name="connsiteY4-334" fmla="*/ 1700784 h 2496312"/>
              <a:gd name="connsiteX5-335" fmla="*/ 4151376 w 12234672"/>
              <a:gd name="connsiteY5-336" fmla="*/ 0 h 2496312"/>
              <a:gd name="connsiteX6-337" fmla="*/ 1554480 w 12234672"/>
              <a:gd name="connsiteY6-338" fmla="*/ 905256 h 2496312"/>
              <a:gd name="connsiteX7-339" fmla="*/ 9144 w 12234672"/>
              <a:gd name="connsiteY7-340" fmla="*/ 1088136 h 2496312"/>
              <a:gd name="connsiteX8-341" fmla="*/ 0 w 12234672"/>
              <a:gd name="connsiteY8-342" fmla="*/ 2496312 h 2496312"/>
              <a:gd name="connsiteX0-343" fmla="*/ 0 w 12234672"/>
              <a:gd name="connsiteY0-344" fmla="*/ 2496312 h 2496312"/>
              <a:gd name="connsiteX1-345" fmla="*/ 0 w 12234672"/>
              <a:gd name="connsiteY1-346" fmla="*/ 2496312 h 2496312"/>
              <a:gd name="connsiteX2-347" fmla="*/ 12234672 w 12234672"/>
              <a:gd name="connsiteY2-348" fmla="*/ 2478024 h 2496312"/>
              <a:gd name="connsiteX3-349" fmla="*/ 12234672 w 12234672"/>
              <a:gd name="connsiteY3-350" fmla="*/ 1188720 h 2496312"/>
              <a:gd name="connsiteX4-351" fmla="*/ 10835640 w 12234672"/>
              <a:gd name="connsiteY4-352" fmla="*/ 1700784 h 2496312"/>
              <a:gd name="connsiteX5-353" fmla="*/ 4151376 w 12234672"/>
              <a:gd name="connsiteY5-354" fmla="*/ 0 h 2496312"/>
              <a:gd name="connsiteX6-355" fmla="*/ 1554480 w 12234672"/>
              <a:gd name="connsiteY6-356" fmla="*/ 905256 h 2496312"/>
              <a:gd name="connsiteX7-357" fmla="*/ 9144 w 12234672"/>
              <a:gd name="connsiteY7-358" fmla="*/ 1088136 h 2496312"/>
              <a:gd name="connsiteX8-359" fmla="*/ 0 w 12234672"/>
              <a:gd name="connsiteY8-360" fmla="*/ 2496312 h 2496312"/>
              <a:gd name="connsiteX0-361" fmla="*/ 0 w 12234672"/>
              <a:gd name="connsiteY0-362" fmla="*/ 2496760 h 2496760"/>
              <a:gd name="connsiteX1-363" fmla="*/ 0 w 12234672"/>
              <a:gd name="connsiteY1-364" fmla="*/ 2496760 h 2496760"/>
              <a:gd name="connsiteX2-365" fmla="*/ 12234672 w 12234672"/>
              <a:gd name="connsiteY2-366" fmla="*/ 2478472 h 2496760"/>
              <a:gd name="connsiteX3-367" fmla="*/ 12234672 w 12234672"/>
              <a:gd name="connsiteY3-368" fmla="*/ 1189168 h 2496760"/>
              <a:gd name="connsiteX4-369" fmla="*/ 10835640 w 12234672"/>
              <a:gd name="connsiteY4-370" fmla="*/ 1701232 h 2496760"/>
              <a:gd name="connsiteX5-371" fmla="*/ 4151376 w 12234672"/>
              <a:gd name="connsiteY5-372" fmla="*/ 448 h 2496760"/>
              <a:gd name="connsiteX6-373" fmla="*/ 1554480 w 12234672"/>
              <a:gd name="connsiteY6-374" fmla="*/ 905704 h 2496760"/>
              <a:gd name="connsiteX7-375" fmla="*/ 9144 w 12234672"/>
              <a:gd name="connsiteY7-376" fmla="*/ 1088584 h 2496760"/>
              <a:gd name="connsiteX8-377" fmla="*/ 0 w 12234672"/>
              <a:gd name="connsiteY8-378" fmla="*/ 2496760 h 2496760"/>
              <a:gd name="connsiteX0-379" fmla="*/ 0 w 12234672"/>
              <a:gd name="connsiteY0-380" fmla="*/ 2496770 h 2496770"/>
              <a:gd name="connsiteX1-381" fmla="*/ 0 w 12234672"/>
              <a:gd name="connsiteY1-382" fmla="*/ 2496770 h 2496770"/>
              <a:gd name="connsiteX2-383" fmla="*/ 12234672 w 12234672"/>
              <a:gd name="connsiteY2-384" fmla="*/ 2478482 h 2496770"/>
              <a:gd name="connsiteX3-385" fmla="*/ 12234672 w 12234672"/>
              <a:gd name="connsiteY3-386" fmla="*/ 1189178 h 2496770"/>
              <a:gd name="connsiteX4-387" fmla="*/ 10835640 w 12234672"/>
              <a:gd name="connsiteY4-388" fmla="*/ 1701242 h 2496770"/>
              <a:gd name="connsiteX5-389" fmla="*/ 4151376 w 12234672"/>
              <a:gd name="connsiteY5-390" fmla="*/ 458 h 2496770"/>
              <a:gd name="connsiteX6-391" fmla="*/ 1554480 w 12234672"/>
              <a:gd name="connsiteY6-392" fmla="*/ 905714 h 2496770"/>
              <a:gd name="connsiteX7-393" fmla="*/ 9144 w 12234672"/>
              <a:gd name="connsiteY7-394" fmla="*/ 1088594 h 2496770"/>
              <a:gd name="connsiteX8-395" fmla="*/ 0 w 12234672"/>
              <a:gd name="connsiteY8-396" fmla="*/ 2496770 h 2496770"/>
              <a:gd name="connsiteX0-397" fmla="*/ 0 w 12234672"/>
              <a:gd name="connsiteY0-398" fmla="*/ 2496770 h 2496770"/>
              <a:gd name="connsiteX1-399" fmla="*/ 0 w 12234672"/>
              <a:gd name="connsiteY1-400" fmla="*/ 2496770 h 2496770"/>
              <a:gd name="connsiteX2-401" fmla="*/ 12234672 w 12234672"/>
              <a:gd name="connsiteY2-402" fmla="*/ 2478482 h 2496770"/>
              <a:gd name="connsiteX3-403" fmla="*/ 12234672 w 12234672"/>
              <a:gd name="connsiteY3-404" fmla="*/ 1189178 h 2496770"/>
              <a:gd name="connsiteX4-405" fmla="*/ 10835640 w 12234672"/>
              <a:gd name="connsiteY4-406" fmla="*/ 1701242 h 2496770"/>
              <a:gd name="connsiteX5-407" fmla="*/ 4151376 w 12234672"/>
              <a:gd name="connsiteY5-408" fmla="*/ 458 h 2496770"/>
              <a:gd name="connsiteX6-409" fmla="*/ 1554480 w 12234672"/>
              <a:gd name="connsiteY6-410" fmla="*/ 905714 h 2496770"/>
              <a:gd name="connsiteX7-411" fmla="*/ 9144 w 12234672"/>
              <a:gd name="connsiteY7-412" fmla="*/ 1088594 h 2496770"/>
              <a:gd name="connsiteX8-413" fmla="*/ 0 w 12234672"/>
              <a:gd name="connsiteY8-414" fmla="*/ 2496770 h 24967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2234672" h="2496770">
                <a:moveTo>
                  <a:pt x="0" y="2496770"/>
                </a:moveTo>
                <a:lnTo>
                  <a:pt x="0" y="2496770"/>
                </a:lnTo>
                <a:lnTo>
                  <a:pt x="12234672" y="2478482"/>
                </a:lnTo>
                <a:lnTo>
                  <a:pt x="12234672" y="1189178"/>
                </a:lnTo>
                <a:cubicBezTo>
                  <a:pt x="12001500" y="1059638"/>
                  <a:pt x="11780520" y="1670762"/>
                  <a:pt x="10835640" y="1701242"/>
                </a:cubicBezTo>
                <a:cubicBezTo>
                  <a:pt x="8199120" y="1621994"/>
                  <a:pt x="5762244" y="-31546"/>
                  <a:pt x="4151376" y="458"/>
                </a:cubicBezTo>
                <a:cubicBezTo>
                  <a:pt x="2540508" y="32462"/>
                  <a:pt x="2529840" y="652730"/>
                  <a:pt x="1554480" y="905714"/>
                </a:cubicBezTo>
                <a:cubicBezTo>
                  <a:pt x="722376" y="1100786"/>
                  <a:pt x="521208" y="1030682"/>
                  <a:pt x="9144" y="1088594"/>
                </a:cubicBezTo>
                <a:lnTo>
                  <a:pt x="0" y="24967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3"/>
          <p:cNvSpPr txBox="1"/>
          <p:nvPr/>
        </p:nvSpPr>
        <p:spPr>
          <a:xfrm>
            <a:off x="3187321" y="2986153"/>
            <a:ext cx="58173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感谢您的聆听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256" y="1"/>
            <a:ext cx="2191083" cy="8931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55332" y="2703694"/>
            <a:ext cx="616087" cy="3179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26911" y="4143420"/>
            <a:ext cx="711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【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护士护理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】【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医院竞岗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】【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求职简历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】【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职位竞聘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】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75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75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-27432" y="4371853"/>
            <a:ext cx="12225528" cy="2504435"/>
          </a:xfrm>
          <a:custGeom>
            <a:avLst/>
            <a:gdLst>
              <a:gd name="connsiteX0" fmla="*/ 0 w 12234672"/>
              <a:gd name="connsiteY0" fmla="*/ 594360 h 3008376"/>
              <a:gd name="connsiteX1" fmla="*/ 4151376 w 12234672"/>
              <a:gd name="connsiteY1" fmla="*/ 1682496 h 3008376"/>
              <a:gd name="connsiteX2" fmla="*/ 10049256 w 12234672"/>
              <a:gd name="connsiteY2" fmla="*/ 0 h 3008376"/>
              <a:gd name="connsiteX3" fmla="*/ 12225528 w 12234672"/>
              <a:gd name="connsiteY3" fmla="*/ 393192 h 3008376"/>
              <a:gd name="connsiteX4" fmla="*/ 12234672 w 12234672"/>
              <a:gd name="connsiteY4" fmla="*/ 3008376 h 3008376"/>
              <a:gd name="connsiteX5" fmla="*/ 18288 w 12234672"/>
              <a:gd name="connsiteY5" fmla="*/ 3008376 h 3008376"/>
              <a:gd name="connsiteX6" fmla="*/ 0 w 12234672"/>
              <a:gd name="connsiteY6" fmla="*/ 594360 h 3008376"/>
              <a:gd name="connsiteX0-1" fmla="*/ 0 w 12234672"/>
              <a:gd name="connsiteY0-2" fmla="*/ 594360 h 3008376"/>
              <a:gd name="connsiteX1-3" fmla="*/ 4151376 w 12234672"/>
              <a:gd name="connsiteY1-4" fmla="*/ 1682496 h 3008376"/>
              <a:gd name="connsiteX2-5" fmla="*/ 10049256 w 12234672"/>
              <a:gd name="connsiteY2-6" fmla="*/ 0 h 3008376"/>
              <a:gd name="connsiteX3-7" fmla="*/ 12225528 w 12234672"/>
              <a:gd name="connsiteY3-8" fmla="*/ 393192 h 3008376"/>
              <a:gd name="connsiteX4-9" fmla="*/ 12234672 w 12234672"/>
              <a:gd name="connsiteY4-10" fmla="*/ 3008376 h 3008376"/>
              <a:gd name="connsiteX5-11" fmla="*/ 18288 w 12234672"/>
              <a:gd name="connsiteY5-12" fmla="*/ 3008376 h 3008376"/>
              <a:gd name="connsiteX6-13" fmla="*/ 0 w 12234672"/>
              <a:gd name="connsiteY6-14" fmla="*/ 594360 h 3008376"/>
              <a:gd name="connsiteX0-15" fmla="*/ 0 w 12234672"/>
              <a:gd name="connsiteY0-16" fmla="*/ 601503 h 3015519"/>
              <a:gd name="connsiteX1-17" fmla="*/ 4151376 w 12234672"/>
              <a:gd name="connsiteY1-18" fmla="*/ 1689639 h 3015519"/>
              <a:gd name="connsiteX2-19" fmla="*/ 10049256 w 12234672"/>
              <a:gd name="connsiteY2-20" fmla="*/ 7143 h 3015519"/>
              <a:gd name="connsiteX3-21" fmla="*/ 12225528 w 12234672"/>
              <a:gd name="connsiteY3-22" fmla="*/ 400335 h 3015519"/>
              <a:gd name="connsiteX4-23" fmla="*/ 12234672 w 12234672"/>
              <a:gd name="connsiteY4-24" fmla="*/ 3015519 h 3015519"/>
              <a:gd name="connsiteX5-25" fmla="*/ 18288 w 12234672"/>
              <a:gd name="connsiteY5-26" fmla="*/ 3015519 h 3015519"/>
              <a:gd name="connsiteX6-27" fmla="*/ 0 w 12234672"/>
              <a:gd name="connsiteY6-28" fmla="*/ 601503 h 3015519"/>
              <a:gd name="connsiteX0-29" fmla="*/ 0 w 12234672"/>
              <a:gd name="connsiteY0-30" fmla="*/ 594787 h 3008803"/>
              <a:gd name="connsiteX1-31" fmla="*/ 4151376 w 12234672"/>
              <a:gd name="connsiteY1-32" fmla="*/ 1682923 h 3008803"/>
              <a:gd name="connsiteX2-33" fmla="*/ 10049256 w 12234672"/>
              <a:gd name="connsiteY2-34" fmla="*/ 427 h 3008803"/>
              <a:gd name="connsiteX3-35" fmla="*/ 12225528 w 12234672"/>
              <a:gd name="connsiteY3-36" fmla="*/ 393619 h 3008803"/>
              <a:gd name="connsiteX4-37" fmla="*/ 12234672 w 12234672"/>
              <a:gd name="connsiteY4-38" fmla="*/ 3008803 h 3008803"/>
              <a:gd name="connsiteX5-39" fmla="*/ 18288 w 12234672"/>
              <a:gd name="connsiteY5-40" fmla="*/ 3008803 h 3008803"/>
              <a:gd name="connsiteX6-41" fmla="*/ 0 w 12234672"/>
              <a:gd name="connsiteY6-42" fmla="*/ 594787 h 3008803"/>
              <a:gd name="connsiteX0-43" fmla="*/ 0 w 12234672"/>
              <a:gd name="connsiteY0-44" fmla="*/ 594766 h 3008782"/>
              <a:gd name="connsiteX1-45" fmla="*/ 4151376 w 12234672"/>
              <a:gd name="connsiteY1-46" fmla="*/ 1682902 h 3008782"/>
              <a:gd name="connsiteX2-47" fmla="*/ 10049256 w 12234672"/>
              <a:gd name="connsiteY2-48" fmla="*/ 406 h 3008782"/>
              <a:gd name="connsiteX3-49" fmla="*/ 12225528 w 12234672"/>
              <a:gd name="connsiteY3-50" fmla="*/ 393598 h 3008782"/>
              <a:gd name="connsiteX4-51" fmla="*/ 12234672 w 12234672"/>
              <a:gd name="connsiteY4-52" fmla="*/ 3008782 h 3008782"/>
              <a:gd name="connsiteX5-53" fmla="*/ 18288 w 12234672"/>
              <a:gd name="connsiteY5-54" fmla="*/ 3008782 h 3008782"/>
              <a:gd name="connsiteX6-55" fmla="*/ 0 w 12234672"/>
              <a:gd name="connsiteY6-56" fmla="*/ 594766 h 3008782"/>
              <a:gd name="connsiteX0-57" fmla="*/ 0 w 12234672"/>
              <a:gd name="connsiteY0-58" fmla="*/ 594766 h 3008782"/>
              <a:gd name="connsiteX1-59" fmla="*/ 4151376 w 12234672"/>
              <a:gd name="connsiteY1-60" fmla="*/ 1682902 h 3008782"/>
              <a:gd name="connsiteX2-61" fmla="*/ 10049256 w 12234672"/>
              <a:gd name="connsiteY2-62" fmla="*/ 406 h 3008782"/>
              <a:gd name="connsiteX3-63" fmla="*/ 12225528 w 12234672"/>
              <a:gd name="connsiteY3-64" fmla="*/ 393598 h 3008782"/>
              <a:gd name="connsiteX4-65" fmla="*/ 12234672 w 12234672"/>
              <a:gd name="connsiteY4-66" fmla="*/ 3008782 h 3008782"/>
              <a:gd name="connsiteX5-67" fmla="*/ 18288 w 12234672"/>
              <a:gd name="connsiteY5-68" fmla="*/ 3008782 h 3008782"/>
              <a:gd name="connsiteX6-69" fmla="*/ 0 w 12234672"/>
              <a:gd name="connsiteY6-70" fmla="*/ 594766 h 3008782"/>
              <a:gd name="connsiteX0-71" fmla="*/ 0 w 12234672"/>
              <a:gd name="connsiteY0-72" fmla="*/ 594766 h 3008782"/>
              <a:gd name="connsiteX1-73" fmla="*/ 4151376 w 12234672"/>
              <a:gd name="connsiteY1-74" fmla="*/ 1682902 h 3008782"/>
              <a:gd name="connsiteX2-75" fmla="*/ 10049256 w 12234672"/>
              <a:gd name="connsiteY2-76" fmla="*/ 406 h 3008782"/>
              <a:gd name="connsiteX3-77" fmla="*/ 12225528 w 12234672"/>
              <a:gd name="connsiteY3-78" fmla="*/ 393598 h 3008782"/>
              <a:gd name="connsiteX4-79" fmla="*/ 12234672 w 12234672"/>
              <a:gd name="connsiteY4-80" fmla="*/ 3008782 h 3008782"/>
              <a:gd name="connsiteX5-81" fmla="*/ 18288 w 12234672"/>
              <a:gd name="connsiteY5-82" fmla="*/ 3008782 h 3008782"/>
              <a:gd name="connsiteX6-83" fmla="*/ 0 w 12234672"/>
              <a:gd name="connsiteY6-84" fmla="*/ 594766 h 3008782"/>
              <a:gd name="connsiteX0-85" fmla="*/ 0 w 12234672"/>
              <a:gd name="connsiteY0-86" fmla="*/ 594766 h 3008782"/>
              <a:gd name="connsiteX1-87" fmla="*/ 4151376 w 12234672"/>
              <a:gd name="connsiteY1-88" fmla="*/ 1682902 h 3008782"/>
              <a:gd name="connsiteX2-89" fmla="*/ 10049256 w 12234672"/>
              <a:gd name="connsiteY2-90" fmla="*/ 406 h 3008782"/>
              <a:gd name="connsiteX3-91" fmla="*/ 12225528 w 12234672"/>
              <a:gd name="connsiteY3-92" fmla="*/ 393598 h 3008782"/>
              <a:gd name="connsiteX4-93" fmla="*/ 12234672 w 12234672"/>
              <a:gd name="connsiteY4-94" fmla="*/ 3008782 h 3008782"/>
              <a:gd name="connsiteX5-95" fmla="*/ 18288 w 12234672"/>
              <a:gd name="connsiteY5-96" fmla="*/ 3008782 h 3008782"/>
              <a:gd name="connsiteX6-97" fmla="*/ 0 w 12234672"/>
              <a:gd name="connsiteY6-98" fmla="*/ 594766 h 3008782"/>
              <a:gd name="connsiteX0-99" fmla="*/ 18288 w 12216384"/>
              <a:gd name="connsiteY0-100" fmla="*/ 585641 h 3008801"/>
              <a:gd name="connsiteX1-101" fmla="*/ 4133088 w 12216384"/>
              <a:gd name="connsiteY1-102" fmla="*/ 1682921 h 3008801"/>
              <a:gd name="connsiteX2-103" fmla="*/ 10030968 w 12216384"/>
              <a:gd name="connsiteY2-104" fmla="*/ 425 h 3008801"/>
              <a:gd name="connsiteX3-105" fmla="*/ 12207240 w 12216384"/>
              <a:gd name="connsiteY3-106" fmla="*/ 393617 h 3008801"/>
              <a:gd name="connsiteX4-107" fmla="*/ 12216384 w 12216384"/>
              <a:gd name="connsiteY4-108" fmla="*/ 3008801 h 3008801"/>
              <a:gd name="connsiteX5-109" fmla="*/ 0 w 12216384"/>
              <a:gd name="connsiteY5-110" fmla="*/ 3008801 h 3008801"/>
              <a:gd name="connsiteX6-111" fmla="*/ 18288 w 12216384"/>
              <a:gd name="connsiteY6-112" fmla="*/ 585641 h 3008801"/>
              <a:gd name="connsiteX0-113" fmla="*/ 18288 w 12216384"/>
              <a:gd name="connsiteY0-114" fmla="*/ 585610 h 3008770"/>
              <a:gd name="connsiteX1-115" fmla="*/ 4133088 w 12216384"/>
              <a:gd name="connsiteY1-116" fmla="*/ 1682890 h 3008770"/>
              <a:gd name="connsiteX2-117" fmla="*/ 10030968 w 12216384"/>
              <a:gd name="connsiteY2-118" fmla="*/ 394 h 3008770"/>
              <a:gd name="connsiteX3-119" fmla="*/ 12207240 w 12216384"/>
              <a:gd name="connsiteY3-120" fmla="*/ 393586 h 3008770"/>
              <a:gd name="connsiteX4-121" fmla="*/ 12216384 w 12216384"/>
              <a:gd name="connsiteY4-122" fmla="*/ 3008770 h 3008770"/>
              <a:gd name="connsiteX5-123" fmla="*/ 0 w 12216384"/>
              <a:gd name="connsiteY5-124" fmla="*/ 3008770 h 3008770"/>
              <a:gd name="connsiteX6-125" fmla="*/ 18288 w 12216384"/>
              <a:gd name="connsiteY6-126" fmla="*/ 585610 h 3008770"/>
              <a:gd name="connsiteX0-127" fmla="*/ 18288 w 12216384"/>
              <a:gd name="connsiteY0-128" fmla="*/ 585610 h 3008770"/>
              <a:gd name="connsiteX1-129" fmla="*/ 4133088 w 12216384"/>
              <a:gd name="connsiteY1-130" fmla="*/ 1682890 h 3008770"/>
              <a:gd name="connsiteX2-131" fmla="*/ 10030968 w 12216384"/>
              <a:gd name="connsiteY2-132" fmla="*/ 394 h 3008770"/>
              <a:gd name="connsiteX3-133" fmla="*/ 12207240 w 12216384"/>
              <a:gd name="connsiteY3-134" fmla="*/ 393586 h 3008770"/>
              <a:gd name="connsiteX4-135" fmla="*/ 12216384 w 12216384"/>
              <a:gd name="connsiteY4-136" fmla="*/ 3008770 h 3008770"/>
              <a:gd name="connsiteX5-137" fmla="*/ 0 w 12216384"/>
              <a:gd name="connsiteY5-138" fmla="*/ 3008770 h 3008770"/>
              <a:gd name="connsiteX6-139" fmla="*/ 18288 w 12216384"/>
              <a:gd name="connsiteY6-140" fmla="*/ 585610 h 3008770"/>
              <a:gd name="connsiteX0-141" fmla="*/ 18288 w 12216384"/>
              <a:gd name="connsiteY0-142" fmla="*/ 585625 h 3008785"/>
              <a:gd name="connsiteX1-143" fmla="*/ 4133088 w 12216384"/>
              <a:gd name="connsiteY1-144" fmla="*/ 1682905 h 3008785"/>
              <a:gd name="connsiteX2-145" fmla="*/ 10030968 w 12216384"/>
              <a:gd name="connsiteY2-146" fmla="*/ 409 h 3008785"/>
              <a:gd name="connsiteX3-147" fmla="*/ 12207240 w 12216384"/>
              <a:gd name="connsiteY3-148" fmla="*/ 393601 h 3008785"/>
              <a:gd name="connsiteX4-149" fmla="*/ 12216384 w 12216384"/>
              <a:gd name="connsiteY4-150" fmla="*/ 3008785 h 3008785"/>
              <a:gd name="connsiteX5-151" fmla="*/ 0 w 12216384"/>
              <a:gd name="connsiteY5-152" fmla="*/ 3008785 h 3008785"/>
              <a:gd name="connsiteX6-153" fmla="*/ 18288 w 12216384"/>
              <a:gd name="connsiteY6-154" fmla="*/ 585625 h 3008785"/>
              <a:gd name="connsiteX0-155" fmla="*/ 18288 w 12216384"/>
              <a:gd name="connsiteY0-156" fmla="*/ 585350 h 3008510"/>
              <a:gd name="connsiteX1-157" fmla="*/ 4133088 w 12216384"/>
              <a:gd name="connsiteY1-158" fmla="*/ 1682630 h 3008510"/>
              <a:gd name="connsiteX2-159" fmla="*/ 10030968 w 12216384"/>
              <a:gd name="connsiteY2-160" fmla="*/ 134 h 3008510"/>
              <a:gd name="connsiteX3-161" fmla="*/ 12207240 w 12216384"/>
              <a:gd name="connsiteY3-162" fmla="*/ 393326 h 3008510"/>
              <a:gd name="connsiteX4-163" fmla="*/ 12216384 w 12216384"/>
              <a:gd name="connsiteY4-164" fmla="*/ 3008510 h 3008510"/>
              <a:gd name="connsiteX5-165" fmla="*/ 0 w 12216384"/>
              <a:gd name="connsiteY5-166" fmla="*/ 3008510 h 3008510"/>
              <a:gd name="connsiteX6-167" fmla="*/ 18288 w 12216384"/>
              <a:gd name="connsiteY6-168" fmla="*/ 585350 h 3008510"/>
              <a:gd name="connsiteX0-169" fmla="*/ 18288 w 12225528"/>
              <a:gd name="connsiteY0-170" fmla="*/ 647422 h 3070582"/>
              <a:gd name="connsiteX1-171" fmla="*/ 4133088 w 12225528"/>
              <a:gd name="connsiteY1-172" fmla="*/ 1744702 h 3070582"/>
              <a:gd name="connsiteX2-173" fmla="*/ 10030968 w 12225528"/>
              <a:gd name="connsiteY2-174" fmla="*/ 62206 h 3070582"/>
              <a:gd name="connsiteX3-175" fmla="*/ 12225528 w 12225528"/>
              <a:gd name="connsiteY3-176" fmla="*/ 444377 h 3070582"/>
              <a:gd name="connsiteX4-177" fmla="*/ 12216384 w 12225528"/>
              <a:gd name="connsiteY4-178" fmla="*/ 3070582 h 3070582"/>
              <a:gd name="connsiteX5-179" fmla="*/ 0 w 12225528"/>
              <a:gd name="connsiteY5-180" fmla="*/ 3070582 h 3070582"/>
              <a:gd name="connsiteX6-181" fmla="*/ 18288 w 12225528"/>
              <a:gd name="connsiteY6-182" fmla="*/ 647422 h 3070582"/>
              <a:gd name="connsiteX0-183" fmla="*/ 18288 w 12225528"/>
              <a:gd name="connsiteY0-184" fmla="*/ 595140 h 3018300"/>
              <a:gd name="connsiteX1-185" fmla="*/ 4133088 w 12225528"/>
              <a:gd name="connsiteY1-186" fmla="*/ 1692420 h 3018300"/>
              <a:gd name="connsiteX2-187" fmla="*/ 7543800 w 12225528"/>
              <a:gd name="connsiteY2-188" fmla="*/ 770182 h 3018300"/>
              <a:gd name="connsiteX3-189" fmla="*/ 10030968 w 12225528"/>
              <a:gd name="connsiteY3-190" fmla="*/ 9924 h 3018300"/>
              <a:gd name="connsiteX4-191" fmla="*/ 12225528 w 12225528"/>
              <a:gd name="connsiteY4-192" fmla="*/ 392095 h 3018300"/>
              <a:gd name="connsiteX5-193" fmla="*/ 12216384 w 12225528"/>
              <a:gd name="connsiteY5-194" fmla="*/ 3018300 h 3018300"/>
              <a:gd name="connsiteX6-195" fmla="*/ 0 w 12225528"/>
              <a:gd name="connsiteY6-196" fmla="*/ 3018300 h 3018300"/>
              <a:gd name="connsiteX7" fmla="*/ 18288 w 12225528"/>
              <a:gd name="connsiteY7" fmla="*/ 595140 h 3018300"/>
              <a:gd name="connsiteX0-197" fmla="*/ 18288 w 12225528"/>
              <a:gd name="connsiteY0-198" fmla="*/ 595140 h 3018300"/>
              <a:gd name="connsiteX1-199" fmla="*/ 4133088 w 12225528"/>
              <a:gd name="connsiteY1-200" fmla="*/ 1692420 h 3018300"/>
              <a:gd name="connsiteX2-201" fmla="*/ 7543800 w 12225528"/>
              <a:gd name="connsiteY2-202" fmla="*/ 770182 h 3018300"/>
              <a:gd name="connsiteX3-203" fmla="*/ 10030968 w 12225528"/>
              <a:gd name="connsiteY3-204" fmla="*/ 9924 h 3018300"/>
              <a:gd name="connsiteX4-205" fmla="*/ 12225528 w 12225528"/>
              <a:gd name="connsiteY4-206" fmla="*/ 392095 h 3018300"/>
              <a:gd name="connsiteX5-207" fmla="*/ 12216384 w 12225528"/>
              <a:gd name="connsiteY5-208" fmla="*/ 3018300 h 3018300"/>
              <a:gd name="connsiteX6-209" fmla="*/ 0 w 12225528"/>
              <a:gd name="connsiteY6-210" fmla="*/ 3018300 h 3018300"/>
              <a:gd name="connsiteX7-211" fmla="*/ 18288 w 12225528"/>
              <a:gd name="connsiteY7-212" fmla="*/ 595140 h 3018300"/>
              <a:gd name="connsiteX0-213" fmla="*/ 18288 w 12225528"/>
              <a:gd name="connsiteY0-214" fmla="*/ 595140 h 3018300"/>
              <a:gd name="connsiteX1-215" fmla="*/ 4133088 w 12225528"/>
              <a:gd name="connsiteY1-216" fmla="*/ 1692420 h 3018300"/>
              <a:gd name="connsiteX2-217" fmla="*/ 7543800 w 12225528"/>
              <a:gd name="connsiteY2-218" fmla="*/ 770182 h 3018300"/>
              <a:gd name="connsiteX3-219" fmla="*/ 10030968 w 12225528"/>
              <a:gd name="connsiteY3-220" fmla="*/ 9924 h 3018300"/>
              <a:gd name="connsiteX4-221" fmla="*/ 12225528 w 12225528"/>
              <a:gd name="connsiteY4-222" fmla="*/ 392095 h 3018300"/>
              <a:gd name="connsiteX5-223" fmla="*/ 12216384 w 12225528"/>
              <a:gd name="connsiteY5-224" fmla="*/ 3018300 h 3018300"/>
              <a:gd name="connsiteX6-225" fmla="*/ 0 w 12225528"/>
              <a:gd name="connsiteY6-226" fmla="*/ 3018300 h 3018300"/>
              <a:gd name="connsiteX7-227" fmla="*/ 18288 w 12225528"/>
              <a:gd name="connsiteY7-228" fmla="*/ 595140 h 3018300"/>
              <a:gd name="connsiteX0-229" fmla="*/ 18288 w 12225528"/>
              <a:gd name="connsiteY0-230" fmla="*/ 595140 h 3018300"/>
              <a:gd name="connsiteX1-231" fmla="*/ 2596896 w 12225528"/>
              <a:gd name="connsiteY1-232" fmla="*/ 1122828 h 3018300"/>
              <a:gd name="connsiteX2-233" fmla="*/ 4133088 w 12225528"/>
              <a:gd name="connsiteY2-234" fmla="*/ 1692420 h 3018300"/>
              <a:gd name="connsiteX3-235" fmla="*/ 7543800 w 12225528"/>
              <a:gd name="connsiteY3-236" fmla="*/ 770182 h 3018300"/>
              <a:gd name="connsiteX4-237" fmla="*/ 10030968 w 12225528"/>
              <a:gd name="connsiteY4-238" fmla="*/ 9924 h 3018300"/>
              <a:gd name="connsiteX5-239" fmla="*/ 12225528 w 12225528"/>
              <a:gd name="connsiteY5-240" fmla="*/ 392095 h 3018300"/>
              <a:gd name="connsiteX6-241" fmla="*/ 12216384 w 12225528"/>
              <a:gd name="connsiteY6-242" fmla="*/ 3018300 h 3018300"/>
              <a:gd name="connsiteX7-243" fmla="*/ 0 w 12225528"/>
              <a:gd name="connsiteY7-244" fmla="*/ 3018300 h 3018300"/>
              <a:gd name="connsiteX8" fmla="*/ 18288 w 12225528"/>
              <a:gd name="connsiteY8" fmla="*/ 595140 h 3018300"/>
              <a:gd name="connsiteX0-245" fmla="*/ 18288 w 12225528"/>
              <a:gd name="connsiteY0-246" fmla="*/ 595140 h 3018300"/>
              <a:gd name="connsiteX1-247" fmla="*/ 2596896 w 12225528"/>
              <a:gd name="connsiteY1-248" fmla="*/ 1122828 h 3018300"/>
              <a:gd name="connsiteX2-249" fmla="*/ 4133088 w 12225528"/>
              <a:gd name="connsiteY2-250" fmla="*/ 1692420 h 3018300"/>
              <a:gd name="connsiteX3-251" fmla="*/ 7543800 w 12225528"/>
              <a:gd name="connsiteY3-252" fmla="*/ 770182 h 3018300"/>
              <a:gd name="connsiteX4-253" fmla="*/ 10030968 w 12225528"/>
              <a:gd name="connsiteY4-254" fmla="*/ 9924 h 3018300"/>
              <a:gd name="connsiteX5-255" fmla="*/ 12225528 w 12225528"/>
              <a:gd name="connsiteY5-256" fmla="*/ 392095 h 3018300"/>
              <a:gd name="connsiteX6-257" fmla="*/ 12216384 w 12225528"/>
              <a:gd name="connsiteY6-258" fmla="*/ 3018300 h 3018300"/>
              <a:gd name="connsiteX7-259" fmla="*/ 0 w 12225528"/>
              <a:gd name="connsiteY7-260" fmla="*/ 3018300 h 3018300"/>
              <a:gd name="connsiteX8-261" fmla="*/ 18288 w 12225528"/>
              <a:gd name="connsiteY8-262" fmla="*/ 595140 h 3018300"/>
              <a:gd name="connsiteX0-263" fmla="*/ 18288 w 12225528"/>
              <a:gd name="connsiteY0-264" fmla="*/ 595140 h 3018300"/>
              <a:gd name="connsiteX1-265" fmla="*/ 2596896 w 12225528"/>
              <a:gd name="connsiteY1-266" fmla="*/ 1122828 h 3018300"/>
              <a:gd name="connsiteX2-267" fmla="*/ 4133088 w 12225528"/>
              <a:gd name="connsiteY2-268" fmla="*/ 1692420 h 3018300"/>
              <a:gd name="connsiteX3-269" fmla="*/ 7543800 w 12225528"/>
              <a:gd name="connsiteY3-270" fmla="*/ 770182 h 3018300"/>
              <a:gd name="connsiteX4-271" fmla="*/ 10030968 w 12225528"/>
              <a:gd name="connsiteY4-272" fmla="*/ 9924 h 3018300"/>
              <a:gd name="connsiteX5-273" fmla="*/ 12225528 w 12225528"/>
              <a:gd name="connsiteY5-274" fmla="*/ 392095 h 3018300"/>
              <a:gd name="connsiteX6-275" fmla="*/ 12216384 w 12225528"/>
              <a:gd name="connsiteY6-276" fmla="*/ 3018300 h 3018300"/>
              <a:gd name="connsiteX7-277" fmla="*/ 0 w 12225528"/>
              <a:gd name="connsiteY7-278" fmla="*/ 3018300 h 3018300"/>
              <a:gd name="connsiteX8-279" fmla="*/ 18288 w 12225528"/>
              <a:gd name="connsiteY8-280" fmla="*/ 595140 h 3018300"/>
              <a:gd name="connsiteX0-281" fmla="*/ 18288 w 12225528"/>
              <a:gd name="connsiteY0-282" fmla="*/ 595140 h 3018300"/>
              <a:gd name="connsiteX1-283" fmla="*/ 4133088 w 12225528"/>
              <a:gd name="connsiteY1-284" fmla="*/ 1692420 h 3018300"/>
              <a:gd name="connsiteX2-285" fmla="*/ 7543800 w 12225528"/>
              <a:gd name="connsiteY2-286" fmla="*/ 770182 h 3018300"/>
              <a:gd name="connsiteX3-287" fmla="*/ 10030968 w 12225528"/>
              <a:gd name="connsiteY3-288" fmla="*/ 9924 h 3018300"/>
              <a:gd name="connsiteX4-289" fmla="*/ 12225528 w 12225528"/>
              <a:gd name="connsiteY4-290" fmla="*/ 392095 h 3018300"/>
              <a:gd name="connsiteX5-291" fmla="*/ 12216384 w 12225528"/>
              <a:gd name="connsiteY5-292" fmla="*/ 3018300 h 3018300"/>
              <a:gd name="connsiteX6-293" fmla="*/ 0 w 12225528"/>
              <a:gd name="connsiteY6-294" fmla="*/ 3018300 h 3018300"/>
              <a:gd name="connsiteX7-295" fmla="*/ 18288 w 12225528"/>
              <a:gd name="connsiteY7-296" fmla="*/ 595140 h 3018300"/>
              <a:gd name="connsiteX0-297" fmla="*/ 18288 w 12225528"/>
              <a:gd name="connsiteY0-298" fmla="*/ 595140 h 3018300"/>
              <a:gd name="connsiteX1-299" fmla="*/ 4133088 w 12225528"/>
              <a:gd name="connsiteY1-300" fmla="*/ 1692420 h 3018300"/>
              <a:gd name="connsiteX2-301" fmla="*/ 7543800 w 12225528"/>
              <a:gd name="connsiteY2-302" fmla="*/ 770182 h 3018300"/>
              <a:gd name="connsiteX3-303" fmla="*/ 10030968 w 12225528"/>
              <a:gd name="connsiteY3-304" fmla="*/ 9924 h 3018300"/>
              <a:gd name="connsiteX4-305" fmla="*/ 12225528 w 12225528"/>
              <a:gd name="connsiteY4-306" fmla="*/ 392095 h 3018300"/>
              <a:gd name="connsiteX5-307" fmla="*/ 12216384 w 12225528"/>
              <a:gd name="connsiteY5-308" fmla="*/ 3018300 h 3018300"/>
              <a:gd name="connsiteX6-309" fmla="*/ 0 w 12225528"/>
              <a:gd name="connsiteY6-310" fmla="*/ 3018300 h 3018300"/>
              <a:gd name="connsiteX7-311" fmla="*/ 18288 w 12225528"/>
              <a:gd name="connsiteY7-312" fmla="*/ 595140 h 3018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11" y="connsiteY7-212"/>
              </a:cxn>
            </a:cxnLst>
            <a:rect l="l" t="t" r="r" b="b"/>
            <a:pathLst>
              <a:path w="12225528" h="3018300">
                <a:moveTo>
                  <a:pt x="18288" y="595140"/>
                </a:moveTo>
                <a:cubicBezTo>
                  <a:pt x="2215896" y="440281"/>
                  <a:pt x="2878836" y="1663246"/>
                  <a:pt x="4133088" y="1692420"/>
                </a:cubicBezTo>
                <a:cubicBezTo>
                  <a:pt x="5387340" y="1721594"/>
                  <a:pt x="6313932" y="1359163"/>
                  <a:pt x="7543800" y="770182"/>
                </a:cubicBezTo>
                <a:cubicBezTo>
                  <a:pt x="8947404" y="313443"/>
                  <a:pt x="9250680" y="72938"/>
                  <a:pt x="10030968" y="9924"/>
                </a:cubicBezTo>
                <a:cubicBezTo>
                  <a:pt x="10811256" y="-53090"/>
                  <a:pt x="11792712" y="197023"/>
                  <a:pt x="12225528" y="392095"/>
                </a:cubicBezTo>
                <a:lnTo>
                  <a:pt x="12216384" y="3018300"/>
                </a:lnTo>
                <a:lnTo>
                  <a:pt x="0" y="3018300"/>
                </a:lnTo>
                <a:lnTo>
                  <a:pt x="18288" y="59514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任意多边形 8"/>
          <p:cNvSpPr/>
          <p:nvPr/>
        </p:nvSpPr>
        <p:spPr>
          <a:xfrm>
            <a:off x="-27432" y="4804592"/>
            <a:ext cx="12234672" cy="2071696"/>
          </a:xfrm>
          <a:custGeom>
            <a:avLst/>
            <a:gdLst>
              <a:gd name="connsiteX0" fmla="*/ 0 w 12234672"/>
              <a:gd name="connsiteY0" fmla="*/ 2496312 h 2496312"/>
              <a:gd name="connsiteX1" fmla="*/ 0 w 12234672"/>
              <a:gd name="connsiteY1" fmla="*/ 2496312 h 2496312"/>
              <a:gd name="connsiteX2" fmla="*/ 219456 w 12234672"/>
              <a:gd name="connsiteY2" fmla="*/ 2459736 h 2496312"/>
              <a:gd name="connsiteX3" fmla="*/ 12234672 w 12234672"/>
              <a:gd name="connsiteY3" fmla="*/ 2478024 h 2496312"/>
              <a:gd name="connsiteX4" fmla="*/ 12225528 w 12234672"/>
              <a:gd name="connsiteY4" fmla="*/ 1197864 h 2496312"/>
              <a:gd name="connsiteX5" fmla="*/ 10314432 w 12234672"/>
              <a:gd name="connsiteY5" fmla="*/ 1664208 h 2496312"/>
              <a:gd name="connsiteX6" fmla="*/ 4151376 w 12234672"/>
              <a:gd name="connsiteY6" fmla="*/ 0 h 2496312"/>
              <a:gd name="connsiteX7" fmla="*/ 713232 w 12234672"/>
              <a:gd name="connsiteY7" fmla="*/ 1106424 h 2496312"/>
              <a:gd name="connsiteX8" fmla="*/ 36576 w 12234672"/>
              <a:gd name="connsiteY8" fmla="*/ 1078992 h 2496312"/>
              <a:gd name="connsiteX9" fmla="*/ 0 w 12234672"/>
              <a:gd name="connsiteY9" fmla="*/ 2496312 h 2496312"/>
              <a:gd name="connsiteX0-1" fmla="*/ 0 w 12234672"/>
              <a:gd name="connsiteY0-2" fmla="*/ 2496312 h 2496312"/>
              <a:gd name="connsiteX1-3" fmla="*/ 0 w 12234672"/>
              <a:gd name="connsiteY1-4" fmla="*/ 2496312 h 2496312"/>
              <a:gd name="connsiteX2-5" fmla="*/ 219456 w 12234672"/>
              <a:gd name="connsiteY2-6" fmla="*/ 2459736 h 2496312"/>
              <a:gd name="connsiteX3-7" fmla="*/ 12234672 w 12234672"/>
              <a:gd name="connsiteY3-8" fmla="*/ 2478024 h 2496312"/>
              <a:gd name="connsiteX4-9" fmla="*/ 12225528 w 12234672"/>
              <a:gd name="connsiteY4-10" fmla="*/ 1197864 h 2496312"/>
              <a:gd name="connsiteX5-11" fmla="*/ 10314432 w 12234672"/>
              <a:gd name="connsiteY5-12" fmla="*/ 1664208 h 2496312"/>
              <a:gd name="connsiteX6-13" fmla="*/ 4151376 w 12234672"/>
              <a:gd name="connsiteY6-14" fmla="*/ 0 h 2496312"/>
              <a:gd name="connsiteX7-15" fmla="*/ 713232 w 12234672"/>
              <a:gd name="connsiteY7-16" fmla="*/ 1106424 h 2496312"/>
              <a:gd name="connsiteX8-17" fmla="*/ 36576 w 12234672"/>
              <a:gd name="connsiteY8-18" fmla="*/ 1078992 h 2496312"/>
              <a:gd name="connsiteX9-19" fmla="*/ 0 w 12234672"/>
              <a:gd name="connsiteY9-20" fmla="*/ 2496312 h 2496312"/>
              <a:gd name="connsiteX0-21" fmla="*/ 0 w 12234672"/>
              <a:gd name="connsiteY0-22" fmla="*/ 2496312 h 2496312"/>
              <a:gd name="connsiteX1-23" fmla="*/ 0 w 12234672"/>
              <a:gd name="connsiteY1-24" fmla="*/ 2496312 h 2496312"/>
              <a:gd name="connsiteX2-25" fmla="*/ 219456 w 12234672"/>
              <a:gd name="connsiteY2-26" fmla="*/ 2459736 h 2496312"/>
              <a:gd name="connsiteX3-27" fmla="*/ 12234672 w 12234672"/>
              <a:gd name="connsiteY3-28" fmla="*/ 2478024 h 2496312"/>
              <a:gd name="connsiteX4-29" fmla="*/ 12225528 w 12234672"/>
              <a:gd name="connsiteY4-30" fmla="*/ 1197864 h 2496312"/>
              <a:gd name="connsiteX5-31" fmla="*/ 10314432 w 12234672"/>
              <a:gd name="connsiteY5-32" fmla="*/ 1664208 h 2496312"/>
              <a:gd name="connsiteX6-33" fmla="*/ 4151376 w 12234672"/>
              <a:gd name="connsiteY6-34" fmla="*/ 0 h 2496312"/>
              <a:gd name="connsiteX7-35" fmla="*/ 713232 w 12234672"/>
              <a:gd name="connsiteY7-36" fmla="*/ 1106424 h 2496312"/>
              <a:gd name="connsiteX8-37" fmla="*/ 36576 w 12234672"/>
              <a:gd name="connsiteY8-38" fmla="*/ 1078992 h 2496312"/>
              <a:gd name="connsiteX9-39" fmla="*/ 0 w 12234672"/>
              <a:gd name="connsiteY9-40" fmla="*/ 2496312 h 2496312"/>
              <a:gd name="connsiteX0-41" fmla="*/ 0 w 12234672"/>
              <a:gd name="connsiteY0-42" fmla="*/ 2545178 h 2545178"/>
              <a:gd name="connsiteX1-43" fmla="*/ 0 w 12234672"/>
              <a:gd name="connsiteY1-44" fmla="*/ 2545178 h 2545178"/>
              <a:gd name="connsiteX2-45" fmla="*/ 219456 w 12234672"/>
              <a:gd name="connsiteY2-46" fmla="*/ 2508602 h 2545178"/>
              <a:gd name="connsiteX3-47" fmla="*/ 12234672 w 12234672"/>
              <a:gd name="connsiteY3-48" fmla="*/ 2526890 h 2545178"/>
              <a:gd name="connsiteX4-49" fmla="*/ 12225528 w 12234672"/>
              <a:gd name="connsiteY4-50" fmla="*/ 1246730 h 2545178"/>
              <a:gd name="connsiteX5-51" fmla="*/ 10314432 w 12234672"/>
              <a:gd name="connsiteY5-52" fmla="*/ 1713074 h 2545178"/>
              <a:gd name="connsiteX6-53" fmla="*/ 4151376 w 12234672"/>
              <a:gd name="connsiteY6-54" fmla="*/ 48866 h 2545178"/>
              <a:gd name="connsiteX7-55" fmla="*/ 713232 w 12234672"/>
              <a:gd name="connsiteY7-56" fmla="*/ 1155290 h 2545178"/>
              <a:gd name="connsiteX8-57" fmla="*/ 36576 w 12234672"/>
              <a:gd name="connsiteY8-58" fmla="*/ 1127858 h 2545178"/>
              <a:gd name="connsiteX9-59" fmla="*/ 0 w 12234672"/>
              <a:gd name="connsiteY9-60" fmla="*/ 2545178 h 2545178"/>
              <a:gd name="connsiteX0-61" fmla="*/ 0 w 12234672"/>
              <a:gd name="connsiteY0-62" fmla="*/ 2545178 h 2545178"/>
              <a:gd name="connsiteX1-63" fmla="*/ 0 w 12234672"/>
              <a:gd name="connsiteY1-64" fmla="*/ 2545178 h 2545178"/>
              <a:gd name="connsiteX2-65" fmla="*/ 219456 w 12234672"/>
              <a:gd name="connsiteY2-66" fmla="*/ 2508602 h 2545178"/>
              <a:gd name="connsiteX3-67" fmla="*/ 12234672 w 12234672"/>
              <a:gd name="connsiteY3-68" fmla="*/ 2526890 h 2545178"/>
              <a:gd name="connsiteX4-69" fmla="*/ 12225528 w 12234672"/>
              <a:gd name="connsiteY4-70" fmla="*/ 1246730 h 2545178"/>
              <a:gd name="connsiteX5-71" fmla="*/ 10314432 w 12234672"/>
              <a:gd name="connsiteY5-72" fmla="*/ 1713074 h 2545178"/>
              <a:gd name="connsiteX6-73" fmla="*/ 4151376 w 12234672"/>
              <a:gd name="connsiteY6-74" fmla="*/ 48866 h 2545178"/>
              <a:gd name="connsiteX7-75" fmla="*/ 713232 w 12234672"/>
              <a:gd name="connsiteY7-76" fmla="*/ 1155290 h 2545178"/>
              <a:gd name="connsiteX8-77" fmla="*/ 18288 w 12234672"/>
              <a:gd name="connsiteY8-78" fmla="*/ 1127858 h 2545178"/>
              <a:gd name="connsiteX9-79" fmla="*/ 0 w 12234672"/>
              <a:gd name="connsiteY9-80" fmla="*/ 2545178 h 2545178"/>
              <a:gd name="connsiteX0-81" fmla="*/ 0 w 12234672"/>
              <a:gd name="connsiteY0-82" fmla="*/ 2545178 h 2545178"/>
              <a:gd name="connsiteX1-83" fmla="*/ 0 w 12234672"/>
              <a:gd name="connsiteY1-84" fmla="*/ 2545178 h 2545178"/>
              <a:gd name="connsiteX2-85" fmla="*/ 219456 w 12234672"/>
              <a:gd name="connsiteY2-86" fmla="*/ 2508602 h 2545178"/>
              <a:gd name="connsiteX3-87" fmla="*/ 12234672 w 12234672"/>
              <a:gd name="connsiteY3-88" fmla="*/ 2526890 h 2545178"/>
              <a:gd name="connsiteX4-89" fmla="*/ 12225528 w 12234672"/>
              <a:gd name="connsiteY4-90" fmla="*/ 1246730 h 2545178"/>
              <a:gd name="connsiteX5-91" fmla="*/ 10314432 w 12234672"/>
              <a:gd name="connsiteY5-92" fmla="*/ 1713074 h 2545178"/>
              <a:gd name="connsiteX6-93" fmla="*/ 4151376 w 12234672"/>
              <a:gd name="connsiteY6-94" fmla="*/ 48866 h 2545178"/>
              <a:gd name="connsiteX7-95" fmla="*/ 18288 w 12234672"/>
              <a:gd name="connsiteY7-96" fmla="*/ 1127858 h 2545178"/>
              <a:gd name="connsiteX8-97" fmla="*/ 0 w 12234672"/>
              <a:gd name="connsiteY8-98" fmla="*/ 2545178 h 2545178"/>
              <a:gd name="connsiteX0-99" fmla="*/ 0 w 12234672"/>
              <a:gd name="connsiteY0-100" fmla="*/ 2508445 h 2508445"/>
              <a:gd name="connsiteX1-101" fmla="*/ 0 w 12234672"/>
              <a:gd name="connsiteY1-102" fmla="*/ 2508445 h 2508445"/>
              <a:gd name="connsiteX2-103" fmla="*/ 219456 w 12234672"/>
              <a:gd name="connsiteY2-104" fmla="*/ 2471869 h 2508445"/>
              <a:gd name="connsiteX3-105" fmla="*/ 12234672 w 12234672"/>
              <a:gd name="connsiteY3-106" fmla="*/ 2490157 h 2508445"/>
              <a:gd name="connsiteX4-107" fmla="*/ 12225528 w 12234672"/>
              <a:gd name="connsiteY4-108" fmla="*/ 1209997 h 2508445"/>
              <a:gd name="connsiteX5-109" fmla="*/ 10314432 w 12234672"/>
              <a:gd name="connsiteY5-110" fmla="*/ 1676341 h 2508445"/>
              <a:gd name="connsiteX6-111" fmla="*/ 4151376 w 12234672"/>
              <a:gd name="connsiteY6-112" fmla="*/ 12133 h 2508445"/>
              <a:gd name="connsiteX7-113" fmla="*/ 1536192 w 12234672"/>
              <a:gd name="connsiteY7-114" fmla="*/ 953965 h 2508445"/>
              <a:gd name="connsiteX8-115" fmla="*/ 18288 w 12234672"/>
              <a:gd name="connsiteY8-116" fmla="*/ 1091125 h 2508445"/>
              <a:gd name="connsiteX9-117" fmla="*/ 0 w 12234672"/>
              <a:gd name="connsiteY9-118" fmla="*/ 2508445 h 2508445"/>
              <a:gd name="connsiteX0-119" fmla="*/ 0 w 12234672"/>
              <a:gd name="connsiteY0-120" fmla="*/ 2510101 h 2510101"/>
              <a:gd name="connsiteX1-121" fmla="*/ 0 w 12234672"/>
              <a:gd name="connsiteY1-122" fmla="*/ 2510101 h 2510101"/>
              <a:gd name="connsiteX2-123" fmla="*/ 219456 w 12234672"/>
              <a:gd name="connsiteY2-124" fmla="*/ 2473525 h 2510101"/>
              <a:gd name="connsiteX3-125" fmla="*/ 12234672 w 12234672"/>
              <a:gd name="connsiteY3-126" fmla="*/ 2491813 h 2510101"/>
              <a:gd name="connsiteX4-127" fmla="*/ 12225528 w 12234672"/>
              <a:gd name="connsiteY4-128" fmla="*/ 1211653 h 2510101"/>
              <a:gd name="connsiteX5-129" fmla="*/ 10314432 w 12234672"/>
              <a:gd name="connsiteY5-130" fmla="*/ 1677997 h 2510101"/>
              <a:gd name="connsiteX6-131" fmla="*/ 4151376 w 12234672"/>
              <a:gd name="connsiteY6-132" fmla="*/ 13789 h 2510101"/>
              <a:gd name="connsiteX7-133" fmla="*/ 1554480 w 12234672"/>
              <a:gd name="connsiteY7-134" fmla="*/ 919045 h 2510101"/>
              <a:gd name="connsiteX8-135" fmla="*/ 18288 w 12234672"/>
              <a:gd name="connsiteY8-136" fmla="*/ 1092781 h 2510101"/>
              <a:gd name="connsiteX9-137" fmla="*/ 0 w 12234672"/>
              <a:gd name="connsiteY9-138" fmla="*/ 2510101 h 2510101"/>
              <a:gd name="connsiteX0-139" fmla="*/ 0 w 12234672"/>
              <a:gd name="connsiteY0-140" fmla="*/ 2510101 h 2510101"/>
              <a:gd name="connsiteX1-141" fmla="*/ 0 w 12234672"/>
              <a:gd name="connsiteY1-142" fmla="*/ 2510101 h 2510101"/>
              <a:gd name="connsiteX2-143" fmla="*/ 219456 w 12234672"/>
              <a:gd name="connsiteY2-144" fmla="*/ 2473525 h 2510101"/>
              <a:gd name="connsiteX3-145" fmla="*/ 12234672 w 12234672"/>
              <a:gd name="connsiteY3-146" fmla="*/ 2491813 h 2510101"/>
              <a:gd name="connsiteX4-147" fmla="*/ 12225528 w 12234672"/>
              <a:gd name="connsiteY4-148" fmla="*/ 1211653 h 2510101"/>
              <a:gd name="connsiteX5-149" fmla="*/ 10314432 w 12234672"/>
              <a:gd name="connsiteY5-150" fmla="*/ 1677997 h 2510101"/>
              <a:gd name="connsiteX6-151" fmla="*/ 4151376 w 12234672"/>
              <a:gd name="connsiteY6-152" fmla="*/ 13789 h 2510101"/>
              <a:gd name="connsiteX7-153" fmla="*/ 1554480 w 12234672"/>
              <a:gd name="connsiteY7-154" fmla="*/ 919045 h 2510101"/>
              <a:gd name="connsiteX8-155" fmla="*/ 18288 w 12234672"/>
              <a:gd name="connsiteY8-156" fmla="*/ 1092781 h 2510101"/>
              <a:gd name="connsiteX9-157" fmla="*/ 0 w 12234672"/>
              <a:gd name="connsiteY9-158" fmla="*/ 2510101 h 2510101"/>
              <a:gd name="connsiteX0-159" fmla="*/ 0 w 12234672"/>
              <a:gd name="connsiteY0-160" fmla="*/ 2499820 h 2499820"/>
              <a:gd name="connsiteX1-161" fmla="*/ 0 w 12234672"/>
              <a:gd name="connsiteY1-162" fmla="*/ 2499820 h 2499820"/>
              <a:gd name="connsiteX2-163" fmla="*/ 219456 w 12234672"/>
              <a:gd name="connsiteY2-164" fmla="*/ 2463244 h 2499820"/>
              <a:gd name="connsiteX3-165" fmla="*/ 12234672 w 12234672"/>
              <a:gd name="connsiteY3-166" fmla="*/ 2481532 h 2499820"/>
              <a:gd name="connsiteX4-167" fmla="*/ 12225528 w 12234672"/>
              <a:gd name="connsiteY4-168" fmla="*/ 1201372 h 2499820"/>
              <a:gd name="connsiteX5-169" fmla="*/ 10314432 w 12234672"/>
              <a:gd name="connsiteY5-170" fmla="*/ 1667716 h 2499820"/>
              <a:gd name="connsiteX6-171" fmla="*/ 4151376 w 12234672"/>
              <a:gd name="connsiteY6-172" fmla="*/ 3508 h 2499820"/>
              <a:gd name="connsiteX7-173" fmla="*/ 1554480 w 12234672"/>
              <a:gd name="connsiteY7-174" fmla="*/ 908764 h 2499820"/>
              <a:gd name="connsiteX8-175" fmla="*/ 18288 w 12234672"/>
              <a:gd name="connsiteY8-176" fmla="*/ 1082500 h 2499820"/>
              <a:gd name="connsiteX9-177" fmla="*/ 0 w 12234672"/>
              <a:gd name="connsiteY9-178" fmla="*/ 2499820 h 2499820"/>
              <a:gd name="connsiteX0-179" fmla="*/ 0 w 12234672"/>
              <a:gd name="connsiteY0-180" fmla="*/ 2499820 h 2499820"/>
              <a:gd name="connsiteX1-181" fmla="*/ 0 w 12234672"/>
              <a:gd name="connsiteY1-182" fmla="*/ 2499820 h 2499820"/>
              <a:gd name="connsiteX2-183" fmla="*/ 12234672 w 12234672"/>
              <a:gd name="connsiteY2-184" fmla="*/ 2481532 h 2499820"/>
              <a:gd name="connsiteX3-185" fmla="*/ 12225528 w 12234672"/>
              <a:gd name="connsiteY3-186" fmla="*/ 1201372 h 2499820"/>
              <a:gd name="connsiteX4-187" fmla="*/ 10314432 w 12234672"/>
              <a:gd name="connsiteY4-188" fmla="*/ 1667716 h 2499820"/>
              <a:gd name="connsiteX5-189" fmla="*/ 4151376 w 12234672"/>
              <a:gd name="connsiteY5-190" fmla="*/ 3508 h 2499820"/>
              <a:gd name="connsiteX6-191" fmla="*/ 1554480 w 12234672"/>
              <a:gd name="connsiteY6-192" fmla="*/ 908764 h 2499820"/>
              <a:gd name="connsiteX7-193" fmla="*/ 18288 w 12234672"/>
              <a:gd name="connsiteY7-194" fmla="*/ 1082500 h 2499820"/>
              <a:gd name="connsiteX8-195" fmla="*/ 0 w 12234672"/>
              <a:gd name="connsiteY8-196" fmla="*/ 2499820 h 2499820"/>
              <a:gd name="connsiteX0-197" fmla="*/ 0 w 12234672"/>
              <a:gd name="connsiteY0-198" fmla="*/ 2499820 h 2499820"/>
              <a:gd name="connsiteX1-199" fmla="*/ 0 w 12234672"/>
              <a:gd name="connsiteY1-200" fmla="*/ 2499820 h 2499820"/>
              <a:gd name="connsiteX2-201" fmla="*/ 12234672 w 12234672"/>
              <a:gd name="connsiteY2-202" fmla="*/ 2481532 h 2499820"/>
              <a:gd name="connsiteX3-203" fmla="*/ 12225528 w 12234672"/>
              <a:gd name="connsiteY3-204" fmla="*/ 1201372 h 2499820"/>
              <a:gd name="connsiteX4-205" fmla="*/ 10314432 w 12234672"/>
              <a:gd name="connsiteY4-206" fmla="*/ 1667716 h 2499820"/>
              <a:gd name="connsiteX5-207" fmla="*/ 4151376 w 12234672"/>
              <a:gd name="connsiteY5-208" fmla="*/ 3508 h 2499820"/>
              <a:gd name="connsiteX6-209" fmla="*/ 1554480 w 12234672"/>
              <a:gd name="connsiteY6-210" fmla="*/ 908764 h 2499820"/>
              <a:gd name="connsiteX7-211" fmla="*/ 18288 w 12234672"/>
              <a:gd name="connsiteY7-212" fmla="*/ 1082500 h 2499820"/>
              <a:gd name="connsiteX8-213" fmla="*/ 0 w 12234672"/>
              <a:gd name="connsiteY8-214" fmla="*/ 2499820 h 2499820"/>
              <a:gd name="connsiteX0-215" fmla="*/ 0 w 12234672"/>
              <a:gd name="connsiteY0-216" fmla="*/ 2499820 h 2499820"/>
              <a:gd name="connsiteX1-217" fmla="*/ 0 w 12234672"/>
              <a:gd name="connsiteY1-218" fmla="*/ 2499820 h 2499820"/>
              <a:gd name="connsiteX2-219" fmla="*/ 12234672 w 12234672"/>
              <a:gd name="connsiteY2-220" fmla="*/ 2481532 h 2499820"/>
              <a:gd name="connsiteX3-221" fmla="*/ 12225528 w 12234672"/>
              <a:gd name="connsiteY3-222" fmla="*/ 1201372 h 2499820"/>
              <a:gd name="connsiteX4-223" fmla="*/ 10314432 w 12234672"/>
              <a:gd name="connsiteY4-224" fmla="*/ 1667716 h 2499820"/>
              <a:gd name="connsiteX5-225" fmla="*/ 4151376 w 12234672"/>
              <a:gd name="connsiteY5-226" fmla="*/ 3508 h 2499820"/>
              <a:gd name="connsiteX6-227" fmla="*/ 1554480 w 12234672"/>
              <a:gd name="connsiteY6-228" fmla="*/ 908764 h 2499820"/>
              <a:gd name="connsiteX7-229" fmla="*/ 18288 w 12234672"/>
              <a:gd name="connsiteY7-230" fmla="*/ 1082500 h 2499820"/>
              <a:gd name="connsiteX8-231" fmla="*/ 0 w 12234672"/>
              <a:gd name="connsiteY8-232" fmla="*/ 2499820 h 2499820"/>
              <a:gd name="connsiteX0-233" fmla="*/ 0 w 12234672"/>
              <a:gd name="connsiteY0-234" fmla="*/ 2500305 h 2500305"/>
              <a:gd name="connsiteX1-235" fmla="*/ 0 w 12234672"/>
              <a:gd name="connsiteY1-236" fmla="*/ 2500305 h 2500305"/>
              <a:gd name="connsiteX2-237" fmla="*/ 12234672 w 12234672"/>
              <a:gd name="connsiteY2-238" fmla="*/ 2482017 h 2500305"/>
              <a:gd name="connsiteX3-239" fmla="*/ 12234672 w 12234672"/>
              <a:gd name="connsiteY3-240" fmla="*/ 1192713 h 2500305"/>
              <a:gd name="connsiteX4-241" fmla="*/ 10314432 w 12234672"/>
              <a:gd name="connsiteY4-242" fmla="*/ 1668201 h 2500305"/>
              <a:gd name="connsiteX5-243" fmla="*/ 4151376 w 12234672"/>
              <a:gd name="connsiteY5-244" fmla="*/ 3993 h 2500305"/>
              <a:gd name="connsiteX6-245" fmla="*/ 1554480 w 12234672"/>
              <a:gd name="connsiteY6-246" fmla="*/ 909249 h 2500305"/>
              <a:gd name="connsiteX7-247" fmla="*/ 18288 w 12234672"/>
              <a:gd name="connsiteY7-248" fmla="*/ 1082985 h 2500305"/>
              <a:gd name="connsiteX8-249" fmla="*/ 0 w 12234672"/>
              <a:gd name="connsiteY8-250" fmla="*/ 2500305 h 2500305"/>
              <a:gd name="connsiteX0-251" fmla="*/ 0 w 12234672"/>
              <a:gd name="connsiteY0-252" fmla="*/ 2500305 h 2500305"/>
              <a:gd name="connsiteX1-253" fmla="*/ 0 w 12234672"/>
              <a:gd name="connsiteY1-254" fmla="*/ 2500305 h 2500305"/>
              <a:gd name="connsiteX2-255" fmla="*/ 12234672 w 12234672"/>
              <a:gd name="connsiteY2-256" fmla="*/ 2482017 h 2500305"/>
              <a:gd name="connsiteX3-257" fmla="*/ 12234672 w 12234672"/>
              <a:gd name="connsiteY3-258" fmla="*/ 1192713 h 2500305"/>
              <a:gd name="connsiteX4-259" fmla="*/ 10314432 w 12234672"/>
              <a:gd name="connsiteY4-260" fmla="*/ 1668201 h 2500305"/>
              <a:gd name="connsiteX5-261" fmla="*/ 4151376 w 12234672"/>
              <a:gd name="connsiteY5-262" fmla="*/ 3993 h 2500305"/>
              <a:gd name="connsiteX6-263" fmla="*/ 1554480 w 12234672"/>
              <a:gd name="connsiteY6-264" fmla="*/ 909249 h 2500305"/>
              <a:gd name="connsiteX7-265" fmla="*/ 45720 w 12234672"/>
              <a:gd name="connsiteY7-266" fmla="*/ 1082985 h 2500305"/>
              <a:gd name="connsiteX8-267" fmla="*/ 0 w 12234672"/>
              <a:gd name="connsiteY8-268" fmla="*/ 2500305 h 2500305"/>
              <a:gd name="connsiteX0-269" fmla="*/ 0 w 12234672"/>
              <a:gd name="connsiteY0-270" fmla="*/ 2500305 h 2500305"/>
              <a:gd name="connsiteX1-271" fmla="*/ 0 w 12234672"/>
              <a:gd name="connsiteY1-272" fmla="*/ 2500305 h 2500305"/>
              <a:gd name="connsiteX2-273" fmla="*/ 12234672 w 12234672"/>
              <a:gd name="connsiteY2-274" fmla="*/ 2482017 h 2500305"/>
              <a:gd name="connsiteX3-275" fmla="*/ 12234672 w 12234672"/>
              <a:gd name="connsiteY3-276" fmla="*/ 1192713 h 2500305"/>
              <a:gd name="connsiteX4-277" fmla="*/ 10314432 w 12234672"/>
              <a:gd name="connsiteY4-278" fmla="*/ 1668201 h 2500305"/>
              <a:gd name="connsiteX5-279" fmla="*/ 4151376 w 12234672"/>
              <a:gd name="connsiteY5-280" fmla="*/ 3993 h 2500305"/>
              <a:gd name="connsiteX6-281" fmla="*/ 1554480 w 12234672"/>
              <a:gd name="connsiteY6-282" fmla="*/ 909249 h 2500305"/>
              <a:gd name="connsiteX7-283" fmla="*/ 9144 w 12234672"/>
              <a:gd name="connsiteY7-284" fmla="*/ 1092129 h 2500305"/>
              <a:gd name="connsiteX8-285" fmla="*/ 0 w 12234672"/>
              <a:gd name="connsiteY8-286" fmla="*/ 2500305 h 2500305"/>
              <a:gd name="connsiteX0-287" fmla="*/ 0 w 12234672"/>
              <a:gd name="connsiteY0-288" fmla="*/ 2500524 h 2500524"/>
              <a:gd name="connsiteX1-289" fmla="*/ 0 w 12234672"/>
              <a:gd name="connsiteY1-290" fmla="*/ 2500524 h 2500524"/>
              <a:gd name="connsiteX2-291" fmla="*/ 12234672 w 12234672"/>
              <a:gd name="connsiteY2-292" fmla="*/ 2482236 h 2500524"/>
              <a:gd name="connsiteX3-293" fmla="*/ 12234672 w 12234672"/>
              <a:gd name="connsiteY3-294" fmla="*/ 1192932 h 2500524"/>
              <a:gd name="connsiteX4-295" fmla="*/ 10835640 w 12234672"/>
              <a:gd name="connsiteY4-296" fmla="*/ 1704996 h 2500524"/>
              <a:gd name="connsiteX5-297" fmla="*/ 10314432 w 12234672"/>
              <a:gd name="connsiteY5-298" fmla="*/ 1668420 h 2500524"/>
              <a:gd name="connsiteX6-299" fmla="*/ 4151376 w 12234672"/>
              <a:gd name="connsiteY6-300" fmla="*/ 4212 h 2500524"/>
              <a:gd name="connsiteX7-301" fmla="*/ 1554480 w 12234672"/>
              <a:gd name="connsiteY7-302" fmla="*/ 909468 h 2500524"/>
              <a:gd name="connsiteX8-303" fmla="*/ 9144 w 12234672"/>
              <a:gd name="connsiteY8-304" fmla="*/ 1092348 h 2500524"/>
              <a:gd name="connsiteX9-305" fmla="*/ 0 w 12234672"/>
              <a:gd name="connsiteY9-306" fmla="*/ 2500524 h 2500524"/>
              <a:gd name="connsiteX0-307" fmla="*/ 0 w 12234672"/>
              <a:gd name="connsiteY0-308" fmla="*/ 2496312 h 2496312"/>
              <a:gd name="connsiteX1-309" fmla="*/ 0 w 12234672"/>
              <a:gd name="connsiteY1-310" fmla="*/ 2496312 h 2496312"/>
              <a:gd name="connsiteX2-311" fmla="*/ 12234672 w 12234672"/>
              <a:gd name="connsiteY2-312" fmla="*/ 2478024 h 2496312"/>
              <a:gd name="connsiteX3-313" fmla="*/ 12234672 w 12234672"/>
              <a:gd name="connsiteY3-314" fmla="*/ 1188720 h 2496312"/>
              <a:gd name="connsiteX4-315" fmla="*/ 10835640 w 12234672"/>
              <a:gd name="connsiteY4-316" fmla="*/ 1700784 h 2496312"/>
              <a:gd name="connsiteX5-317" fmla="*/ 4151376 w 12234672"/>
              <a:gd name="connsiteY5-318" fmla="*/ 0 h 2496312"/>
              <a:gd name="connsiteX6-319" fmla="*/ 1554480 w 12234672"/>
              <a:gd name="connsiteY6-320" fmla="*/ 905256 h 2496312"/>
              <a:gd name="connsiteX7-321" fmla="*/ 9144 w 12234672"/>
              <a:gd name="connsiteY7-322" fmla="*/ 1088136 h 2496312"/>
              <a:gd name="connsiteX8-323" fmla="*/ 0 w 12234672"/>
              <a:gd name="connsiteY8-324" fmla="*/ 2496312 h 2496312"/>
              <a:gd name="connsiteX0-325" fmla="*/ 0 w 12234672"/>
              <a:gd name="connsiteY0-326" fmla="*/ 2496312 h 2496312"/>
              <a:gd name="connsiteX1-327" fmla="*/ 0 w 12234672"/>
              <a:gd name="connsiteY1-328" fmla="*/ 2496312 h 2496312"/>
              <a:gd name="connsiteX2-329" fmla="*/ 12234672 w 12234672"/>
              <a:gd name="connsiteY2-330" fmla="*/ 2478024 h 2496312"/>
              <a:gd name="connsiteX3-331" fmla="*/ 12234672 w 12234672"/>
              <a:gd name="connsiteY3-332" fmla="*/ 1188720 h 2496312"/>
              <a:gd name="connsiteX4-333" fmla="*/ 10835640 w 12234672"/>
              <a:gd name="connsiteY4-334" fmla="*/ 1700784 h 2496312"/>
              <a:gd name="connsiteX5-335" fmla="*/ 4151376 w 12234672"/>
              <a:gd name="connsiteY5-336" fmla="*/ 0 h 2496312"/>
              <a:gd name="connsiteX6-337" fmla="*/ 1554480 w 12234672"/>
              <a:gd name="connsiteY6-338" fmla="*/ 905256 h 2496312"/>
              <a:gd name="connsiteX7-339" fmla="*/ 9144 w 12234672"/>
              <a:gd name="connsiteY7-340" fmla="*/ 1088136 h 2496312"/>
              <a:gd name="connsiteX8-341" fmla="*/ 0 w 12234672"/>
              <a:gd name="connsiteY8-342" fmla="*/ 2496312 h 2496312"/>
              <a:gd name="connsiteX0-343" fmla="*/ 0 w 12234672"/>
              <a:gd name="connsiteY0-344" fmla="*/ 2496312 h 2496312"/>
              <a:gd name="connsiteX1-345" fmla="*/ 0 w 12234672"/>
              <a:gd name="connsiteY1-346" fmla="*/ 2496312 h 2496312"/>
              <a:gd name="connsiteX2-347" fmla="*/ 12234672 w 12234672"/>
              <a:gd name="connsiteY2-348" fmla="*/ 2478024 h 2496312"/>
              <a:gd name="connsiteX3-349" fmla="*/ 12234672 w 12234672"/>
              <a:gd name="connsiteY3-350" fmla="*/ 1188720 h 2496312"/>
              <a:gd name="connsiteX4-351" fmla="*/ 10835640 w 12234672"/>
              <a:gd name="connsiteY4-352" fmla="*/ 1700784 h 2496312"/>
              <a:gd name="connsiteX5-353" fmla="*/ 4151376 w 12234672"/>
              <a:gd name="connsiteY5-354" fmla="*/ 0 h 2496312"/>
              <a:gd name="connsiteX6-355" fmla="*/ 1554480 w 12234672"/>
              <a:gd name="connsiteY6-356" fmla="*/ 905256 h 2496312"/>
              <a:gd name="connsiteX7-357" fmla="*/ 9144 w 12234672"/>
              <a:gd name="connsiteY7-358" fmla="*/ 1088136 h 2496312"/>
              <a:gd name="connsiteX8-359" fmla="*/ 0 w 12234672"/>
              <a:gd name="connsiteY8-360" fmla="*/ 2496312 h 2496312"/>
              <a:gd name="connsiteX0-361" fmla="*/ 0 w 12234672"/>
              <a:gd name="connsiteY0-362" fmla="*/ 2496760 h 2496760"/>
              <a:gd name="connsiteX1-363" fmla="*/ 0 w 12234672"/>
              <a:gd name="connsiteY1-364" fmla="*/ 2496760 h 2496760"/>
              <a:gd name="connsiteX2-365" fmla="*/ 12234672 w 12234672"/>
              <a:gd name="connsiteY2-366" fmla="*/ 2478472 h 2496760"/>
              <a:gd name="connsiteX3-367" fmla="*/ 12234672 w 12234672"/>
              <a:gd name="connsiteY3-368" fmla="*/ 1189168 h 2496760"/>
              <a:gd name="connsiteX4-369" fmla="*/ 10835640 w 12234672"/>
              <a:gd name="connsiteY4-370" fmla="*/ 1701232 h 2496760"/>
              <a:gd name="connsiteX5-371" fmla="*/ 4151376 w 12234672"/>
              <a:gd name="connsiteY5-372" fmla="*/ 448 h 2496760"/>
              <a:gd name="connsiteX6-373" fmla="*/ 1554480 w 12234672"/>
              <a:gd name="connsiteY6-374" fmla="*/ 905704 h 2496760"/>
              <a:gd name="connsiteX7-375" fmla="*/ 9144 w 12234672"/>
              <a:gd name="connsiteY7-376" fmla="*/ 1088584 h 2496760"/>
              <a:gd name="connsiteX8-377" fmla="*/ 0 w 12234672"/>
              <a:gd name="connsiteY8-378" fmla="*/ 2496760 h 2496760"/>
              <a:gd name="connsiteX0-379" fmla="*/ 0 w 12234672"/>
              <a:gd name="connsiteY0-380" fmla="*/ 2496770 h 2496770"/>
              <a:gd name="connsiteX1-381" fmla="*/ 0 w 12234672"/>
              <a:gd name="connsiteY1-382" fmla="*/ 2496770 h 2496770"/>
              <a:gd name="connsiteX2-383" fmla="*/ 12234672 w 12234672"/>
              <a:gd name="connsiteY2-384" fmla="*/ 2478482 h 2496770"/>
              <a:gd name="connsiteX3-385" fmla="*/ 12234672 w 12234672"/>
              <a:gd name="connsiteY3-386" fmla="*/ 1189178 h 2496770"/>
              <a:gd name="connsiteX4-387" fmla="*/ 10835640 w 12234672"/>
              <a:gd name="connsiteY4-388" fmla="*/ 1701242 h 2496770"/>
              <a:gd name="connsiteX5-389" fmla="*/ 4151376 w 12234672"/>
              <a:gd name="connsiteY5-390" fmla="*/ 458 h 2496770"/>
              <a:gd name="connsiteX6-391" fmla="*/ 1554480 w 12234672"/>
              <a:gd name="connsiteY6-392" fmla="*/ 905714 h 2496770"/>
              <a:gd name="connsiteX7-393" fmla="*/ 9144 w 12234672"/>
              <a:gd name="connsiteY7-394" fmla="*/ 1088594 h 2496770"/>
              <a:gd name="connsiteX8-395" fmla="*/ 0 w 12234672"/>
              <a:gd name="connsiteY8-396" fmla="*/ 2496770 h 2496770"/>
              <a:gd name="connsiteX0-397" fmla="*/ 0 w 12234672"/>
              <a:gd name="connsiteY0-398" fmla="*/ 2496770 h 2496770"/>
              <a:gd name="connsiteX1-399" fmla="*/ 0 w 12234672"/>
              <a:gd name="connsiteY1-400" fmla="*/ 2496770 h 2496770"/>
              <a:gd name="connsiteX2-401" fmla="*/ 12234672 w 12234672"/>
              <a:gd name="connsiteY2-402" fmla="*/ 2478482 h 2496770"/>
              <a:gd name="connsiteX3-403" fmla="*/ 12234672 w 12234672"/>
              <a:gd name="connsiteY3-404" fmla="*/ 1189178 h 2496770"/>
              <a:gd name="connsiteX4-405" fmla="*/ 10835640 w 12234672"/>
              <a:gd name="connsiteY4-406" fmla="*/ 1701242 h 2496770"/>
              <a:gd name="connsiteX5-407" fmla="*/ 4151376 w 12234672"/>
              <a:gd name="connsiteY5-408" fmla="*/ 458 h 2496770"/>
              <a:gd name="connsiteX6-409" fmla="*/ 1554480 w 12234672"/>
              <a:gd name="connsiteY6-410" fmla="*/ 905714 h 2496770"/>
              <a:gd name="connsiteX7-411" fmla="*/ 9144 w 12234672"/>
              <a:gd name="connsiteY7-412" fmla="*/ 1088594 h 2496770"/>
              <a:gd name="connsiteX8-413" fmla="*/ 0 w 12234672"/>
              <a:gd name="connsiteY8-414" fmla="*/ 2496770 h 24967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2234672" h="2496770">
                <a:moveTo>
                  <a:pt x="0" y="2496770"/>
                </a:moveTo>
                <a:lnTo>
                  <a:pt x="0" y="2496770"/>
                </a:lnTo>
                <a:lnTo>
                  <a:pt x="12234672" y="2478482"/>
                </a:lnTo>
                <a:lnTo>
                  <a:pt x="12234672" y="1189178"/>
                </a:lnTo>
                <a:cubicBezTo>
                  <a:pt x="12001500" y="1059638"/>
                  <a:pt x="11780520" y="1670762"/>
                  <a:pt x="10835640" y="1701242"/>
                </a:cubicBezTo>
                <a:cubicBezTo>
                  <a:pt x="8199120" y="1621994"/>
                  <a:pt x="5762244" y="-31546"/>
                  <a:pt x="4151376" y="458"/>
                </a:cubicBezTo>
                <a:cubicBezTo>
                  <a:pt x="2540508" y="32462"/>
                  <a:pt x="2529840" y="652730"/>
                  <a:pt x="1554480" y="905714"/>
                </a:cubicBezTo>
                <a:cubicBezTo>
                  <a:pt x="722376" y="1100786"/>
                  <a:pt x="521208" y="1030682"/>
                  <a:pt x="9144" y="1088594"/>
                </a:cubicBezTo>
                <a:lnTo>
                  <a:pt x="0" y="24967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十字形 13"/>
          <p:cNvSpPr/>
          <p:nvPr/>
        </p:nvSpPr>
        <p:spPr>
          <a:xfrm>
            <a:off x="3503223" y="1762271"/>
            <a:ext cx="1361928" cy="1361928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latin typeface="Impact" panose="020B0806030902050204" pitchFamily="34" charset="0"/>
              </a:rPr>
              <a:t>1</a:t>
            </a:r>
            <a:endParaRPr lang="zh-CN" altLang="en-US" sz="6000" dirty="0">
              <a:latin typeface="Impact" panose="020B0806030902050204" pitchFamily="34" charset="0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5246573" y="1902225"/>
            <a:ext cx="3330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个人介绍</a:t>
            </a: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4686524" y="2205406"/>
            <a:ext cx="5160521" cy="331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姓名：</a:t>
            </a: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XXX</a:t>
            </a:r>
          </a:p>
          <a:p>
            <a:pPr>
              <a:lnSpc>
                <a:spcPct val="160000"/>
              </a:lnSpc>
              <a:defRPr/>
            </a:pP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年龄：</a:t>
            </a: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23</a:t>
            </a: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岁</a:t>
            </a:r>
            <a:endParaRPr lang="en-US" altLang="zh-CN" sz="1865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籍贯：四川成都</a:t>
            </a:r>
            <a:endParaRPr lang="en-US" altLang="zh-CN" sz="1865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毕业院校：</a:t>
            </a: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XX</a:t>
            </a: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大学      </a:t>
            </a:r>
            <a:endParaRPr lang="en-US" altLang="zh-CN" sz="1865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联系方式：</a:t>
            </a: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13666XXXXXXX</a:t>
            </a:r>
          </a:p>
          <a:p>
            <a:pPr>
              <a:lnSpc>
                <a:spcPct val="160000"/>
              </a:lnSpc>
              <a:defRPr/>
            </a:pP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电子邮箱：</a:t>
            </a: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zhouxiaoyu163@163.com</a:t>
            </a:r>
          </a:p>
          <a:p>
            <a:pPr>
              <a:lnSpc>
                <a:spcPct val="160000"/>
              </a:lnSpc>
              <a:defRPr/>
            </a:pP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现在住址：四川省成都市华阳区</a:t>
            </a: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XX</a:t>
            </a: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区</a:t>
            </a: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XX</a:t>
            </a: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路</a:t>
            </a:r>
            <a:endParaRPr lang="en-US" altLang="zh-CN" sz="1865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81688" y="2205406"/>
            <a:ext cx="2448397" cy="1931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性别：女</a:t>
            </a: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</a:p>
          <a:p>
            <a:pPr>
              <a:lnSpc>
                <a:spcPct val="160000"/>
              </a:lnSpc>
              <a:defRPr/>
            </a:pP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民族：汉</a:t>
            </a:r>
            <a:endParaRPr lang="en-US" altLang="zh-CN" sz="1865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身高：</a:t>
            </a: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162CM</a:t>
            </a:r>
          </a:p>
          <a:p>
            <a:pPr>
              <a:lnSpc>
                <a:spcPct val="160000"/>
              </a:lnSpc>
              <a:defRPr/>
            </a:pP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政治面貌：党员</a:t>
            </a:r>
            <a:endParaRPr lang="en-US" altLang="zh-CN" sz="1865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25820" y="2728283"/>
            <a:ext cx="5724643" cy="2707623"/>
            <a:chOff x="3619365" y="2046212"/>
            <a:chExt cx="4293482" cy="203071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624106" y="2046212"/>
              <a:ext cx="4284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624106" y="2384665"/>
              <a:ext cx="4284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628847" y="2723118"/>
              <a:ext cx="4284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24106" y="3061571"/>
              <a:ext cx="4284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619365" y="3400024"/>
              <a:ext cx="4284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624106" y="3738477"/>
              <a:ext cx="4284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3619365" y="4076929"/>
              <a:ext cx="4284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360764" y="2205406"/>
            <a:ext cx="2451605" cy="3213235"/>
            <a:chOff x="1506236" y="2268475"/>
            <a:chExt cx="2451605" cy="3213235"/>
          </a:xfrm>
        </p:grpSpPr>
        <p:sp>
          <p:nvSpPr>
            <p:cNvPr id="33" name="圆角矩形 32"/>
            <p:cNvSpPr/>
            <p:nvPr/>
          </p:nvSpPr>
          <p:spPr>
            <a:xfrm>
              <a:off x="1506236" y="2268475"/>
              <a:ext cx="2263548" cy="3007770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619309" y="2374303"/>
              <a:ext cx="2338532" cy="3107407"/>
            </a:xfrm>
            <a:prstGeom prst="roundRect">
              <a:avLst>
                <a:gd name="adj" fmla="val 0"/>
              </a:avLst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</p:grpSp>
      <p:sp>
        <p:nvSpPr>
          <p:cNvPr id="35" name="TextBox 33"/>
          <p:cNvSpPr txBox="1"/>
          <p:nvPr/>
        </p:nvSpPr>
        <p:spPr>
          <a:xfrm>
            <a:off x="1538173" y="433748"/>
            <a:ext cx="227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基本信息</a:t>
            </a:r>
          </a:p>
        </p:txBody>
      </p:sp>
      <p:sp>
        <p:nvSpPr>
          <p:cNvPr id="3" name="十字形 2"/>
          <p:cNvSpPr/>
          <p:nvPr/>
        </p:nvSpPr>
        <p:spPr>
          <a:xfrm>
            <a:off x="455223" y="255205"/>
            <a:ext cx="911782" cy="911782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1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任意多边形 237"/>
          <p:cNvSpPr/>
          <p:nvPr/>
        </p:nvSpPr>
        <p:spPr>
          <a:xfrm>
            <a:off x="-12701" y="2079520"/>
            <a:ext cx="12242800" cy="4803881"/>
          </a:xfrm>
          <a:custGeom>
            <a:avLst/>
            <a:gdLst>
              <a:gd name="connsiteX0" fmla="*/ 0 w 9020175"/>
              <a:gd name="connsiteY0" fmla="*/ 3895725 h 3895725"/>
              <a:gd name="connsiteX1" fmla="*/ 4581525 w 9020175"/>
              <a:gd name="connsiteY1" fmla="*/ 942975 h 3895725"/>
              <a:gd name="connsiteX2" fmla="*/ 9020175 w 9020175"/>
              <a:gd name="connsiteY2" fmla="*/ 0 h 3895725"/>
              <a:gd name="connsiteX0-1" fmla="*/ 0 w 9020175"/>
              <a:gd name="connsiteY0-2" fmla="*/ 3895725 h 3895725"/>
              <a:gd name="connsiteX1-3" fmla="*/ 4581525 w 9020175"/>
              <a:gd name="connsiteY1-4" fmla="*/ 942975 h 3895725"/>
              <a:gd name="connsiteX2-5" fmla="*/ 9020175 w 9020175"/>
              <a:gd name="connsiteY2-6" fmla="*/ 0 h 3895725"/>
              <a:gd name="connsiteX0-7" fmla="*/ 0 w 9020175"/>
              <a:gd name="connsiteY0-8" fmla="*/ 3895725 h 3895725"/>
              <a:gd name="connsiteX1-9" fmla="*/ 4533900 w 9020175"/>
              <a:gd name="connsiteY1-10" fmla="*/ 771525 h 3895725"/>
              <a:gd name="connsiteX2-11" fmla="*/ 9020175 w 9020175"/>
              <a:gd name="connsiteY2-12" fmla="*/ 0 h 3895725"/>
              <a:gd name="connsiteX0-13" fmla="*/ 0 w 9020175"/>
              <a:gd name="connsiteY0-14" fmla="*/ 3896127 h 3896127"/>
              <a:gd name="connsiteX1-15" fmla="*/ 4533900 w 9020175"/>
              <a:gd name="connsiteY1-16" fmla="*/ 771927 h 3896127"/>
              <a:gd name="connsiteX2-17" fmla="*/ 9020175 w 9020175"/>
              <a:gd name="connsiteY2-18" fmla="*/ 402 h 3896127"/>
              <a:gd name="connsiteX0-19" fmla="*/ 0 w 9020175"/>
              <a:gd name="connsiteY0-20" fmla="*/ 3896127 h 3896127"/>
              <a:gd name="connsiteX1-21" fmla="*/ 4533900 w 9020175"/>
              <a:gd name="connsiteY1-22" fmla="*/ 771927 h 3896127"/>
              <a:gd name="connsiteX2-23" fmla="*/ 9020175 w 9020175"/>
              <a:gd name="connsiteY2-24" fmla="*/ 402 h 3896127"/>
              <a:gd name="connsiteX0-25" fmla="*/ 0 w 9163050"/>
              <a:gd name="connsiteY0-26" fmla="*/ 4067388 h 4067388"/>
              <a:gd name="connsiteX1-27" fmla="*/ 4676775 w 9163050"/>
              <a:gd name="connsiteY1-28" fmla="*/ 771738 h 4067388"/>
              <a:gd name="connsiteX2-29" fmla="*/ 9163050 w 9163050"/>
              <a:gd name="connsiteY2-30" fmla="*/ 213 h 4067388"/>
              <a:gd name="connsiteX0-31" fmla="*/ 0 w 9210675"/>
              <a:gd name="connsiteY0-32" fmla="*/ 4124556 h 4124556"/>
              <a:gd name="connsiteX1-33" fmla="*/ 4724400 w 9210675"/>
              <a:gd name="connsiteY1-34" fmla="*/ 771756 h 4124556"/>
              <a:gd name="connsiteX2-35" fmla="*/ 9210675 w 9210675"/>
              <a:gd name="connsiteY2-36" fmla="*/ 231 h 4124556"/>
              <a:gd name="connsiteX0-37" fmla="*/ 0 w 9182100"/>
              <a:gd name="connsiteY0-38" fmla="*/ 3921278 h 3921278"/>
              <a:gd name="connsiteX1-39" fmla="*/ 4724400 w 9182100"/>
              <a:gd name="connsiteY1-40" fmla="*/ 568478 h 3921278"/>
              <a:gd name="connsiteX2-41" fmla="*/ 9182100 w 9182100"/>
              <a:gd name="connsiteY2-42" fmla="*/ 6503 h 3921278"/>
              <a:gd name="connsiteX0-43" fmla="*/ 0 w 9182100"/>
              <a:gd name="connsiteY0-44" fmla="*/ 3969956 h 3969956"/>
              <a:gd name="connsiteX1-45" fmla="*/ 4724400 w 9182100"/>
              <a:gd name="connsiteY1-46" fmla="*/ 617156 h 3969956"/>
              <a:gd name="connsiteX2-47" fmla="*/ 9182100 w 9182100"/>
              <a:gd name="connsiteY2-48" fmla="*/ 55181 h 3969956"/>
              <a:gd name="connsiteX0-49" fmla="*/ 0 w 9182100"/>
              <a:gd name="connsiteY0-50" fmla="*/ 3978254 h 3978254"/>
              <a:gd name="connsiteX1-51" fmla="*/ 4724400 w 9182100"/>
              <a:gd name="connsiteY1-52" fmla="*/ 625454 h 3978254"/>
              <a:gd name="connsiteX2-53" fmla="*/ 9182100 w 9182100"/>
              <a:gd name="connsiteY2-54" fmla="*/ 63479 h 3978254"/>
              <a:gd name="connsiteX0-55" fmla="*/ 0 w 9182100"/>
              <a:gd name="connsiteY0-56" fmla="*/ 3994887 h 3994887"/>
              <a:gd name="connsiteX1-57" fmla="*/ 4724400 w 9182100"/>
              <a:gd name="connsiteY1-58" fmla="*/ 642087 h 3994887"/>
              <a:gd name="connsiteX2-59" fmla="*/ 9182100 w 9182100"/>
              <a:gd name="connsiteY2-60" fmla="*/ 80112 h 39948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9182100" h="3994887">
                <a:moveTo>
                  <a:pt x="0" y="3994887"/>
                </a:moveTo>
                <a:cubicBezTo>
                  <a:pt x="1215231" y="2805055"/>
                  <a:pt x="2908300" y="1380274"/>
                  <a:pt x="4724400" y="642087"/>
                </a:cubicBezTo>
                <a:cubicBezTo>
                  <a:pt x="6540500" y="-96100"/>
                  <a:pt x="8324056" y="-58795"/>
                  <a:pt x="9182100" y="80112"/>
                </a:cubicBezTo>
              </a:path>
            </a:pathLst>
          </a:cu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9" name="椭圆 238"/>
          <p:cNvSpPr/>
          <p:nvPr/>
        </p:nvSpPr>
        <p:spPr>
          <a:xfrm>
            <a:off x="2038363" y="4949765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7620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40" name="椭圆 239"/>
          <p:cNvSpPr/>
          <p:nvPr/>
        </p:nvSpPr>
        <p:spPr>
          <a:xfrm>
            <a:off x="4021961" y="3722005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7620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41" name="椭圆 240"/>
          <p:cNvSpPr/>
          <p:nvPr/>
        </p:nvSpPr>
        <p:spPr>
          <a:xfrm>
            <a:off x="6589729" y="2574105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7620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42" name="椭圆 241"/>
          <p:cNvSpPr/>
          <p:nvPr/>
        </p:nvSpPr>
        <p:spPr>
          <a:xfrm>
            <a:off x="8688321" y="2064543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7620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43" name="组合 242"/>
          <p:cNvGrpSpPr/>
          <p:nvPr/>
        </p:nvGrpSpPr>
        <p:grpSpPr>
          <a:xfrm>
            <a:off x="885031" y="3140809"/>
            <a:ext cx="1532927" cy="1498600"/>
            <a:chOff x="1331640" y="1918189"/>
            <a:chExt cx="1149695" cy="1123950"/>
          </a:xfrm>
          <a:solidFill>
            <a:schemeClr val="accent1"/>
          </a:solidFill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4" name="椭圆形标注 243"/>
            <p:cNvSpPr/>
            <p:nvPr/>
          </p:nvSpPr>
          <p:spPr>
            <a:xfrm>
              <a:off x="1331640" y="1918189"/>
              <a:ext cx="1149695" cy="1123950"/>
            </a:xfrm>
            <a:prstGeom prst="wedgeEllipseCallout">
              <a:avLst>
                <a:gd name="adj1" fmla="val 23905"/>
                <a:gd name="adj2" fmla="val 58966"/>
              </a:avLst>
            </a:prstGeom>
            <a:grpFill/>
            <a:ln>
              <a:noFill/>
            </a:ln>
            <a:effectLst/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1521185" y="2254200"/>
              <a:ext cx="710771" cy="377075"/>
            </a:xfrm>
            <a:prstGeom prst="rect">
              <a:avLst/>
            </a:prstGeom>
            <a:noFill/>
            <a:ln>
              <a:noFill/>
            </a:ln>
            <a:effectLst/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2665" dirty="0">
                  <a:solidFill>
                    <a:schemeClr val="bg1">
                      <a:lumMod val="95000"/>
                    </a:schemeClr>
                  </a:solidFill>
                </a:rPr>
                <a:t>2013</a:t>
              </a:r>
              <a:endParaRPr lang="zh-CN" altLang="en-US" sz="2665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4350507" y="3866005"/>
            <a:ext cx="1532927" cy="1498600"/>
            <a:chOff x="3694928" y="2635572"/>
            <a:chExt cx="1149695" cy="1123950"/>
          </a:xfrm>
          <a:solidFill>
            <a:schemeClr val="accent4"/>
          </a:solidFill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7" name="椭圆形标注 246"/>
            <p:cNvSpPr/>
            <p:nvPr/>
          </p:nvSpPr>
          <p:spPr>
            <a:xfrm>
              <a:off x="3694928" y="2635572"/>
              <a:ext cx="1149695" cy="1123950"/>
            </a:xfrm>
            <a:prstGeom prst="wedgeEllipseCallout">
              <a:avLst>
                <a:gd name="adj1" fmla="val -50658"/>
                <a:gd name="adj2" fmla="val -40187"/>
              </a:avLst>
            </a:prstGeom>
            <a:grpFill/>
            <a:ln>
              <a:noFill/>
            </a:ln>
            <a:effectLst/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3892107" y="2997492"/>
              <a:ext cx="710771" cy="377075"/>
            </a:xfrm>
            <a:prstGeom prst="rect">
              <a:avLst/>
            </a:prstGeom>
            <a:grpFill/>
            <a:ln>
              <a:noFill/>
            </a:ln>
            <a:effectLst/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2665" dirty="0" smtClean="0">
                  <a:solidFill>
                    <a:schemeClr val="bg1">
                      <a:lumMod val="95000"/>
                    </a:schemeClr>
                  </a:solidFill>
                </a:rPr>
                <a:t>2016</a:t>
              </a:r>
              <a:endParaRPr lang="zh-CN" altLang="en-US" sz="2665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5056803" y="1208055"/>
            <a:ext cx="1532927" cy="1498600"/>
            <a:chOff x="4166431" y="757076"/>
            <a:chExt cx="1149695" cy="1123950"/>
          </a:xfrm>
          <a:solidFill>
            <a:schemeClr val="accent1"/>
          </a:solidFill>
          <a:effectLst/>
          <a:scene3d>
            <a:camera prst="orthographicFront">
              <a:rot lat="0" lon="0" rev="0"/>
            </a:camera>
            <a:lightRig rig="glow" dir="t"/>
          </a:scene3d>
        </p:grpSpPr>
        <p:sp>
          <p:nvSpPr>
            <p:cNvPr id="250" name="椭圆形标注 249"/>
            <p:cNvSpPr/>
            <p:nvPr/>
          </p:nvSpPr>
          <p:spPr>
            <a:xfrm>
              <a:off x="4166431" y="757076"/>
              <a:ext cx="1149695" cy="1123950"/>
            </a:xfrm>
            <a:prstGeom prst="wedgeEllipseCallout">
              <a:avLst>
                <a:gd name="adj1" fmla="val 47102"/>
                <a:gd name="adj2" fmla="val 40322"/>
              </a:avLst>
            </a:prstGeom>
            <a:grpFill/>
            <a:ln>
              <a:noFill/>
            </a:ln>
            <a:effectLst/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363610" y="1092282"/>
              <a:ext cx="710771" cy="377075"/>
            </a:xfrm>
            <a:prstGeom prst="rect">
              <a:avLst/>
            </a:prstGeom>
            <a:noFill/>
            <a:ln>
              <a:noFill/>
            </a:ln>
            <a:effectLst/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2665" dirty="0" smtClean="0">
                  <a:solidFill>
                    <a:schemeClr val="bg1">
                      <a:lumMod val="95000"/>
                    </a:schemeClr>
                  </a:solidFill>
                </a:rPr>
                <a:t>2019</a:t>
              </a:r>
              <a:endParaRPr lang="zh-CN" altLang="en-US" sz="2665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8976321" y="2314443"/>
            <a:ext cx="1532927" cy="1498600"/>
            <a:chOff x="7164288" y="1682700"/>
            <a:chExt cx="1149695" cy="1123950"/>
          </a:xfrm>
          <a:solidFill>
            <a:schemeClr val="accent4"/>
          </a:solidFill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53" name="椭圆形标注 252"/>
            <p:cNvSpPr/>
            <p:nvPr/>
          </p:nvSpPr>
          <p:spPr>
            <a:xfrm>
              <a:off x="7164288" y="1682700"/>
              <a:ext cx="1149695" cy="1123950"/>
            </a:xfrm>
            <a:prstGeom prst="wedgeEllipseCallout">
              <a:avLst>
                <a:gd name="adj1" fmla="val -45687"/>
                <a:gd name="adj2" fmla="val -43577"/>
              </a:avLst>
            </a:prstGeom>
            <a:grpFill/>
            <a:ln>
              <a:noFill/>
            </a:ln>
            <a:effectLst/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7361467" y="2044620"/>
              <a:ext cx="766075" cy="377075"/>
            </a:xfrm>
            <a:prstGeom prst="rect">
              <a:avLst/>
            </a:prstGeom>
            <a:grpFill/>
            <a:ln>
              <a:noFill/>
            </a:ln>
            <a:effectLst/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2665" dirty="0" smtClean="0">
                  <a:solidFill>
                    <a:schemeClr val="bg1">
                      <a:lumMod val="95000"/>
                    </a:schemeClr>
                  </a:solidFill>
                </a:rPr>
                <a:t>20XX</a:t>
              </a:r>
              <a:endParaRPr lang="zh-CN" altLang="en-US" sz="2665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55" name="TextBox 254"/>
          <p:cNvSpPr txBox="1"/>
          <p:nvPr/>
        </p:nvSpPr>
        <p:spPr>
          <a:xfrm>
            <a:off x="2927649" y="2764906"/>
            <a:ext cx="1862399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点击输入简要文字内容，文字内容概括精炼，不用多余的文字修饰，言短意赅的说明该项内容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1641314" y="5452385"/>
            <a:ext cx="1862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点击输入简要文字内容，文字内容概括精炼，不用多余的文字修饰，言短意赅的说明该项内容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6077615" y="3105397"/>
            <a:ext cx="1862399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点击输入简要文字内容，文字内容概括精炼，不用多余的文字修饰，言短意赅的说明该项内容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8832321" y="868966"/>
            <a:ext cx="1862399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点击输入简要文字内容，文字内容概括精炼，不用多余的文字修饰，言短意赅的说明该项内容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Box 33"/>
          <p:cNvSpPr txBox="1"/>
          <p:nvPr/>
        </p:nvSpPr>
        <p:spPr>
          <a:xfrm>
            <a:off x="1538173" y="433748"/>
            <a:ext cx="227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工作经历</a:t>
            </a:r>
          </a:p>
        </p:txBody>
      </p:sp>
      <p:sp>
        <p:nvSpPr>
          <p:cNvPr id="24" name="十字形 23"/>
          <p:cNvSpPr/>
          <p:nvPr/>
        </p:nvSpPr>
        <p:spPr>
          <a:xfrm>
            <a:off x="455223" y="255205"/>
            <a:ext cx="911782" cy="911782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1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39" grpId="0" animBg="1"/>
      <p:bldP spid="240" grpId="0" animBg="1"/>
      <p:bldP spid="241" grpId="0" animBg="1"/>
      <p:bldP spid="242" grpId="0" animBg="1"/>
      <p:bldP spid="255" grpId="0"/>
      <p:bldP spid="256" grpId="0"/>
      <p:bldP spid="257" grpId="0"/>
      <p:bldP spid="258" grpId="0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29640" y="2139696"/>
            <a:ext cx="2929128" cy="1929384"/>
            <a:chOff x="929640" y="2139696"/>
            <a:chExt cx="2929128" cy="1929384"/>
          </a:xfrm>
        </p:grpSpPr>
        <p:sp>
          <p:nvSpPr>
            <p:cNvPr id="5" name="矩形 4"/>
            <p:cNvSpPr/>
            <p:nvPr/>
          </p:nvSpPr>
          <p:spPr>
            <a:xfrm>
              <a:off x="929640" y="2139696"/>
              <a:ext cx="2654808" cy="17243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014984" y="2221992"/>
              <a:ext cx="2843784" cy="1847088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>
              <a:solidFill>
                <a:schemeClr val="accent4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12728" y="2133600"/>
            <a:ext cx="2925677" cy="1935988"/>
            <a:chOff x="4612728" y="2133600"/>
            <a:chExt cx="2925677" cy="1935988"/>
          </a:xfrm>
        </p:grpSpPr>
        <p:sp>
          <p:nvSpPr>
            <p:cNvPr id="6" name="矩形 5"/>
            <p:cNvSpPr/>
            <p:nvPr/>
          </p:nvSpPr>
          <p:spPr>
            <a:xfrm>
              <a:off x="4612728" y="2133600"/>
              <a:ext cx="2654808" cy="17243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4694621" y="2222500"/>
              <a:ext cx="2843784" cy="1847088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>
              <a:solidFill>
                <a:schemeClr val="accent4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98355" y="2133600"/>
            <a:ext cx="2918671" cy="1935988"/>
            <a:chOff x="8298355" y="2133600"/>
            <a:chExt cx="2918671" cy="1935988"/>
          </a:xfrm>
        </p:grpSpPr>
        <p:sp>
          <p:nvSpPr>
            <p:cNvPr id="7" name="矩形 6"/>
            <p:cNvSpPr/>
            <p:nvPr/>
          </p:nvSpPr>
          <p:spPr>
            <a:xfrm>
              <a:off x="8298355" y="2133600"/>
              <a:ext cx="2654808" cy="17243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373242" y="2222500"/>
              <a:ext cx="2843784" cy="1847088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>
              <a:solidFill>
                <a:schemeClr val="accent4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33"/>
          <p:cNvSpPr txBox="1"/>
          <p:nvPr/>
        </p:nvSpPr>
        <p:spPr>
          <a:xfrm>
            <a:off x="1538173" y="433748"/>
            <a:ext cx="227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所获嘉奖</a:t>
            </a:r>
          </a:p>
        </p:txBody>
      </p:sp>
      <p:sp>
        <p:nvSpPr>
          <p:cNvPr id="12" name="十字形 11"/>
          <p:cNvSpPr/>
          <p:nvPr/>
        </p:nvSpPr>
        <p:spPr>
          <a:xfrm>
            <a:off x="455223" y="255205"/>
            <a:ext cx="911782" cy="911782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1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  <p:sp>
        <p:nvSpPr>
          <p:cNvPr id="13" name="TextBox 69"/>
          <p:cNvSpPr txBox="1"/>
          <p:nvPr/>
        </p:nvSpPr>
        <p:spPr>
          <a:xfrm>
            <a:off x="1714653" y="4351434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添加奖项名称</a:t>
            </a:r>
          </a:p>
        </p:txBody>
      </p:sp>
      <p:sp>
        <p:nvSpPr>
          <p:cNvPr id="14" name="TextBox 70"/>
          <p:cNvSpPr txBox="1"/>
          <p:nvPr/>
        </p:nvSpPr>
        <p:spPr>
          <a:xfrm>
            <a:off x="1032710" y="4702025"/>
            <a:ext cx="2779659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Gill Sans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或纹理填充，文件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15" name="TextBox 69"/>
          <p:cNvSpPr txBox="1"/>
          <p:nvPr/>
        </p:nvSpPr>
        <p:spPr>
          <a:xfrm>
            <a:off x="5376564" y="4339397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添加奖项名称</a:t>
            </a:r>
          </a:p>
        </p:txBody>
      </p:sp>
      <p:sp>
        <p:nvSpPr>
          <p:cNvPr id="16" name="TextBox 70"/>
          <p:cNvSpPr txBox="1"/>
          <p:nvPr/>
        </p:nvSpPr>
        <p:spPr>
          <a:xfrm>
            <a:off x="4694621" y="4689988"/>
            <a:ext cx="2779659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Gill Sans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或纹理填充，文件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17" name="TextBox 69"/>
          <p:cNvSpPr txBox="1"/>
          <p:nvPr/>
        </p:nvSpPr>
        <p:spPr>
          <a:xfrm>
            <a:off x="9055185" y="4351434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添加奖项名称</a:t>
            </a:r>
          </a:p>
        </p:txBody>
      </p:sp>
      <p:sp>
        <p:nvSpPr>
          <p:cNvPr id="18" name="TextBox 70"/>
          <p:cNvSpPr txBox="1"/>
          <p:nvPr/>
        </p:nvSpPr>
        <p:spPr>
          <a:xfrm>
            <a:off x="8373242" y="4702025"/>
            <a:ext cx="2779659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Office2010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及以上版本，单击选中图片，右键，设置图片格式，填充，图片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Gill Sans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或纹理填充，文件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-27432" y="4371853"/>
            <a:ext cx="12225528" cy="2504435"/>
          </a:xfrm>
          <a:custGeom>
            <a:avLst/>
            <a:gdLst>
              <a:gd name="connsiteX0" fmla="*/ 0 w 12234672"/>
              <a:gd name="connsiteY0" fmla="*/ 594360 h 3008376"/>
              <a:gd name="connsiteX1" fmla="*/ 4151376 w 12234672"/>
              <a:gd name="connsiteY1" fmla="*/ 1682496 h 3008376"/>
              <a:gd name="connsiteX2" fmla="*/ 10049256 w 12234672"/>
              <a:gd name="connsiteY2" fmla="*/ 0 h 3008376"/>
              <a:gd name="connsiteX3" fmla="*/ 12225528 w 12234672"/>
              <a:gd name="connsiteY3" fmla="*/ 393192 h 3008376"/>
              <a:gd name="connsiteX4" fmla="*/ 12234672 w 12234672"/>
              <a:gd name="connsiteY4" fmla="*/ 3008376 h 3008376"/>
              <a:gd name="connsiteX5" fmla="*/ 18288 w 12234672"/>
              <a:gd name="connsiteY5" fmla="*/ 3008376 h 3008376"/>
              <a:gd name="connsiteX6" fmla="*/ 0 w 12234672"/>
              <a:gd name="connsiteY6" fmla="*/ 594360 h 3008376"/>
              <a:gd name="connsiteX0-1" fmla="*/ 0 w 12234672"/>
              <a:gd name="connsiteY0-2" fmla="*/ 594360 h 3008376"/>
              <a:gd name="connsiteX1-3" fmla="*/ 4151376 w 12234672"/>
              <a:gd name="connsiteY1-4" fmla="*/ 1682496 h 3008376"/>
              <a:gd name="connsiteX2-5" fmla="*/ 10049256 w 12234672"/>
              <a:gd name="connsiteY2-6" fmla="*/ 0 h 3008376"/>
              <a:gd name="connsiteX3-7" fmla="*/ 12225528 w 12234672"/>
              <a:gd name="connsiteY3-8" fmla="*/ 393192 h 3008376"/>
              <a:gd name="connsiteX4-9" fmla="*/ 12234672 w 12234672"/>
              <a:gd name="connsiteY4-10" fmla="*/ 3008376 h 3008376"/>
              <a:gd name="connsiteX5-11" fmla="*/ 18288 w 12234672"/>
              <a:gd name="connsiteY5-12" fmla="*/ 3008376 h 3008376"/>
              <a:gd name="connsiteX6-13" fmla="*/ 0 w 12234672"/>
              <a:gd name="connsiteY6-14" fmla="*/ 594360 h 3008376"/>
              <a:gd name="connsiteX0-15" fmla="*/ 0 w 12234672"/>
              <a:gd name="connsiteY0-16" fmla="*/ 601503 h 3015519"/>
              <a:gd name="connsiteX1-17" fmla="*/ 4151376 w 12234672"/>
              <a:gd name="connsiteY1-18" fmla="*/ 1689639 h 3015519"/>
              <a:gd name="connsiteX2-19" fmla="*/ 10049256 w 12234672"/>
              <a:gd name="connsiteY2-20" fmla="*/ 7143 h 3015519"/>
              <a:gd name="connsiteX3-21" fmla="*/ 12225528 w 12234672"/>
              <a:gd name="connsiteY3-22" fmla="*/ 400335 h 3015519"/>
              <a:gd name="connsiteX4-23" fmla="*/ 12234672 w 12234672"/>
              <a:gd name="connsiteY4-24" fmla="*/ 3015519 h 3015519"/>
              <a:gd name="connsiteX5-25" fmla="*/ 18288 w 12234672"/>
              <a:gd name="connsiteY5-26" fmla="*/ 3015519 h 3015519"/>
              <a:gd name="connsiteX6-27" fmla="*/ 0 w 12234672"/>
              <a:gd name="connsiteY6-28" fmla="*/ 601503 h 3015519"/>
              <a:gd name="connsiteX0-29" fmla="*/ 0 w 12234672"/>
              <a:gd name="connsiteY0-30" fmla="*/ 594787 h 3008803"/>
              <a:gd name="connsiteX1-31" fmla="*/ 4151376 w 12234672"/>
              <a:gd name="connsiteY1-32" fmla="*/ 1682923 h 3008803"/>
              <a:gd name="connsiteX2-33" fmla="*/ 10049256 w 12234672"/>
              <a:gd name="connsiteY2-34" fmla="*/ 427 h 3008803"/>
              <a:gd name="connsiteX3-35" fmla="*/ 12225528 w 12234672"/>
              <a:gd name="connsiteY3-36" fmla="*/ 393619 h 3008803"/>
              <a:gd name="connsiteX4-37" fmla="*/ 12234672 w 12234672"/>
              <a:gd name="connsiteY4-38" fmla="*/ 3008803 h 3008803"/>
              <a:gd name="connsiteX5-39" fmla="*/ 18288 w 12234672"/>
              <a:gd name="connsiteY5-40" fmla="*/ 3008803 h 3008803"/>
              <a:gd name="connsiteX6-41" fmla="*/ 0 w 12234672"/>
              <a:gd name="connsiteY6-42" fmla="*/ 594787 h 3008803"/>
              <a:gd name="connsiteX0-43" fmla="*/ 0 w 12234672"/>
              <a:gd name="connsiteY0-44" fmla="*/ 594766 h 3008782"/>
              <a:gd name="connsiteX1-45" fmla="*/ 4151376 w 12234672"/>
              <a:gd name="connsiteY1-46" fmla="*/ 1682902 h 3008782"/>
              <a:gd name="connsiteX2-47" fmla="*/ 10049256 w 12234672"/>
              <a:gd name="connsiteY2-48" fmla="*/ 406 h 3008782"/>
              <a:gd name="connsiteX3-49" fmla="*/ 12225528 w 12234672"/>
              <a:gd name="connsiteY3-50" fmla="*/ 393598 h 3008782"/>
              <a:gd name="connsiteX4-51" fmla="*/ 12234672 w 12234672"/>
              <a:gd name="connsiteY4-52" fmla="*/ 3008782 h 3008782"/>
              <a:gd name="connsiteX5-53" fmla="*/ 18288 w 12234672"/>
              <a:gd name="connsiteY5-54" fmla="*/ 3008782 h 3008782"/>
              <a:gd name="connsiteX6-55" fmla="*/ 0 w 12234672"/>
              <a:gd name="connsiteY6-56" fmla="*/ 594766 h 3008782"/>
              <a:gd name="connsiteX0-57" fmla="*/ 0 w 12234672"/>
              <a:gd name="connsiteY0-58" fmla="*/ 594766 h 3008782"/>
              <a:gd name="connsiteX1-59" fmla="*/ 4151376 w 12234672"/>
              <a:gd name="connsiteY1-60" fmla="*/ 1682902 h 3008782"/>
              <a:gd name="connsiteX2-61" fmla="*/ 10049256 w 12234672"/>
              <a:gd name="connsiteY2-62" fmla="*/ 406 h 3008782"/>
              <a:gd name="connsiteX3-63" fmla="*/ 12225528 w 12234672"/>
              <a:gd name="connsiteY3-64" fmla="*/ 393598 h 3008782"/>
              <a:gd name="connsiteX4-65" fmla="*/ 12234672 w 12234672"/>
              <a:gd name="connsiteY4-66" fmla="*/ 3008782 h 3008782"/>
              <a:gd name="connsiteX5-67" fmla="*/ 18288 w 12234672"/>
              <a:gd name="connsiteY5-68" fmla="*/ 3008782 h 3008782"/>
              <a:gd name="connsiteX6-69" fmla="*/ 0 w 12234672"/>
              <a:gd name="connsiteY6-70" fmla="*/ 594766 h 3008782"/>
              <a:gd name="connsiteX0-71" fmla="*/ 0 w 12234672"/>
              <a:gd name="connsiteY0-72" fmla="*/ 594766 h 3008782"/>
              <a:gd name="connsiteX1-73" fmla="*/ 4151376 w 12234672"/>
              <a:gd name="connsiteY1-74" fmla="*/ 1682902 h 3008782"/>
              <a:gd name="connsiteX2-75" fmla="*/ 10049256 w 12234672"/>
              <a:gd name="connsiteY2-76" fmla="*/ 406 h 3008782"/>
              <a:gd name="connsiteX3-77" fmla="*/ 12225528 w 12234672"/>
              <a:gd name="connsiteY3-78" fmla="*/ 393598 h 3008782"/>
              <a:gd name="connsiteX4-79" fmla="*/ 12234672 w 12234672"/>
              <a:gd name="connsiteY4-80" fmla="*/ 3008782 h 3008782"/>
              <a:gd name="connsiteX5-81" fmla="*/ 18288 w 12234672"/>
              <a:gd name="connsiteY5-82" fmla="*/ 3008782 h 3008782"/>
              <a:gd name="connsiteX6-83" fmla="*/ 0 w 12234672"/>
              <a:gd name="connsiteY6-84" fmla="*/ 594766 h 3008782"/>
              <a:gd name="connsiteX0-85" fmla="*/ 0 w 12234672"/>
              <a:gd name="connsiteY0-86" fmla="*/ 594766 h 3008782"/>
              <a:gd name="connsiteX1-87" fmla="*/ 4151376 w 12234672"/>
              <a:gd name="connsiteY1-88" fmla="*/ 1682902 h 3008782"/>
              <a:gd name="connsiteX2-89" fmla="*/ 10049256 w 12234672"/>
              <a:gd name="connsiteY2-90" fmla="*/ 406 h 3008782"/>
              <a:gd name="connsiteX3-91" fmla="*/ 12225528 w 12234672"/>
              <a:gd name="connsiteY3-92" fmla="*/ 393598 h 3008782"/>
              <a:gd name="connsiteX4-93" fmla="*/ 12234672 w 12234672"/>
              <a:gd name="connsiteY4-94" fmla="*/ 3008782 h 3008782"/>
              <a:gd name="connsiteX5-95" fmla="*/ 18288 w 12234672"/>
              <a:gd name="connsiteY5-96" fmla="*/ 3008782 h 3008782"/>
              <a:gd name="connsiteX6-97" fmla="*/ 0 w 12234672"/>
              <a:gd name="connsiteY6-98" fmla="*/ 594766 h 3008782"/>
              <a:gd name="connsiteX0-99" fmla="*/ 18288 w 12216384"/>
              <a:gd name="connsiteY0-100" fmla="*/ 585641 h 3008801"/>
              <a:gd name="connsiteX1-101" fmla="*/ 4133088 w 12216384"/>
              <a:gd name="connsiteY1-102" fmla="*/ 1682921 h 3008801"/>
              <a:gd name="connsiteX2-103" fmla="*/ 10030968 w 12216384"/>
              <a:gd name="connsiteY2-104" fmla="*/ 425 h 3008801"/>
              <a:gd name="connsiteX3-105" fmla="*/ 12207240 w 12216384"/>
              <a:gd name="connsiteY3-106" fmla="*/ 393617 h 3008801"/>
              <a:gd name="connsiteX4-107" fmla="*/ 12216384 w 12216384"/>
              <a:gd name="connsiteY4-108" fmla="*/ 3008801 h 3008801"/>
              <a:gd name="connsiteX5-109" fmla="*/ 0 w 12216384"/>
              <a:gd name="connsiteY5-110" fmla="*/ 3008801 h 3008801"/>
              <a:gd name="connsiteX6-111" fmla="*/ 18288 w 12216384"/>
              <a:gd name="connsiteY6-112" fmla="*/ 585641 h 3008801"/>
              <a:gd name="connsiteX0-113" fmla="*/ 18288 w 12216384"/>
              <a:gd name="connsiteY0-114" fmla="*/ 585610 h 3008770"/>
              <a:gd name="connsiteX1-115" fmla="*/ 4133088 w 12216384"/>
              <a:gd name="connsiteY1-116" fmla="*/ 1682890 h 3008770"/>
              <a:gd name="connsiteX2-117" fmla="*/ 10030968 w 12216384"/>
              <a:gd name="connsiteY2-118" fmla="*/ 394 h 3008770"/>
              <a:gd name="connsiteX3-119" fmla="*/ 12207240 w 12216384"/>
              <a:gd name="connsiteY3-120" fmla="*/ 393586 h 3008770"/>
              <a:gd name="connsiteX4-121" fmla="*/ 12216384 w 12216384"/>
              <a:gd name="connsiteY4-122" fmla="*/ 3008770 h 3008770"/>
              <a:gd name="connsiteX5-123" fmla="*/ 0 w 12216384"/>
              <a:gd name="connsiteY5-124" fmla="*/ 3008770 h 3008770"/>
              <a:gd name="connsiteX6-125" fmla="*/ 18288 w 12216384"/>
              <a:gd name="connsiteY6-126" fmla="*/ 585610 h 3008770"/>
              <a:gd name="connsiteX0-127" fmla="*/ 18288 w 12216384"/>
              <a:gd name="connsiteY0-128" fmla="*/ 585610 h 3008770"/>
              <a:gd name="connsiteX1-129" fmla="*/ 4133088 w 12216384"/>
              <a:gd name="connsiteY1-130" fmla="*/ 1682890 h 3008770"/>
              <a:gd name="connsiteX2-131" fmla="*/ 10030968 w 12216384"/>
              <a:gd name="connsiteY2-132" fmla="*/ 394 h 3008770"/>
              <a:gd name="connsiteX3-133" fmla="*/ 12207240 w 12216384"/>
              <a:gd name="connsiteY3-134" fmla="*/ 393586 h 3008770"/>
              <a:gd name="connsiteX4-135" fmla="*/ 12216384 w 12216384"/>
              <a:gd name="connsiteY4-136" fmla="*/ 3008770 h 3008770"/>
              <a:gd name="connsiteX5-137" fmla="*/ 0 w 12216384"/>
              <a:gd name="connsiteY5-138" fmla="*/ 3008770 h 3008770"/>
              <a:gd name="connsiteX6-139" fmla="*/ 18288 w 12216384"/>
              <a:gd name="connsiteY6-140" fmla="*/ 585610 h 3008770"/>
              <a:gd name="connsiteX0-141" fmla="*/ 18288 w 12216384"/>
              <a:gd name="connsiteY0-142" fmla="*/ 585625 h 3008785"/>
              <a:gd name="connsiteX1-143" fmla="*/ 4133088 w 12216384"/>
              <a:gd name="connsiteY1-144" fmla="*/ 1682905 h 3008785"/>
              <a:gd name="connsiteX2-145" fmla="*/ 10030968 w 12216384"/>
              <a:gd name="connsiteY2-146" fmla="*/ 409 h 3008785"/>
              <a:gd name="connsiteX3-147" fmla="*/ 12207240 w 12216384"/>
              <a:gd name="connsiteY3-148" fmla="*/ 393601 h 3008785"/>
              <a:gd name="connsiteX4-149" fmla="*/ 12216384 w 12216384"/>
              <a:gd name="connsiteY4-150" fmla="*/ 3008785 h 3008785"/>
              <a:gd name="connsiteX5-151" fmla="*/ 0 w 12216384"/>
              <a:gd name="connsiteY5-152" fmla="*/ 3008785 h 3008785"/>
              <a:gd name="connsiteX6-153" fmla="*/ 18288 w 12216384"/>
              <a:gd name="connsiteY6-154" fmla="*/ 585625 h 3008785"/>
              <a:gd name="connsiteX0-155" fmla="*/ 18288 w 12216384"/>
              <a:gd name="connsiteY0-156" fmla="*/ 585350 h 3008510"/>
              <a:gd name="connsiteX1-157" fmla="*/ 4133088 w 12216384"/>
              <a:gd name="connsiteY1-158" fmla="*/ 1682630 h 3008510"/>
              <a:gd name="connsiteX2-159" fmla="*/ 10030968 w 12216384"/>
              <a:gd name="connsiteY2-160" fmla="*/ 134 h 3008510"/>
              <a:gd name="connsiteX3-161" fmla="*/ 12207240 w 12216384"/>
              <a:gd name="connsiteY3-162" fmla="*/ 393326 h 3008510"/>
              <a:gd name="connsiteX4-163" fmla="*/ 12216384 w 12216384"/>
              <a:gd name="connsiteY4-164" fmla="*/ 3008510 h 3008510"/>
              <a:gd name="connsiteX5-165" fmla="*/ 0 w 12216384"/>
              <a:gd name="connsiteY5-166" fmla="*/ 3008510 h 3008510"/>
              <a:gd name="connsiteX6-167" fmla="*/ 18288 w 12216384"/>
              <a:gd name="connsiteY6-168" fmla="*/ 585350 h 3008510"/>
              <a:gd name="connsiteX0-169" fmla="*/ 18288 w 12225528"/>
              <a:gd name="connsiteY0-170" fmla="*/ 647422 h 3070582"/>
              <a:gd name="connsiteX1-171" fmla="*/ 4133088 w 12225528"/>
              <a:gd name="connsiteY1-172" fmla="*/ 1744702 h 3070582"/>
              <a:gd name="connsiteX2-173" fmla="*/ 10030968 w 12225528"/>
              <a:gd name="connsiteY2-174" fmla="*/ 62206 h 3070582"/>
              <a:gd name="connsiteX3-175" fmla="*/ 12225528 w 12225528"/>
              <a:gd name="connsiteY3-176" fmla="*/ 444377 h 3070582"/>
              <a:gd name="connsiteX4-177" fmla="*/ 12216384 w 12225528"/>
              <a:gd name="connsiteY4-178" fmla="*/ 3070582 h 3070582"/>
              <a:gd name="connsiteX5-179" fmla="*/ 0 w 12225528"/>
              <a:gd name="connsiteY5-180" fmla="*/ 3070582 h 3070582"/>
              <a:gd name="connsiteX6-181" fmla="*/ 18288 w 12225528"/>
              <a:gd name="connsiteY6-182" fmla="*/ 647422 h 3070582"/>
              <a:gd name="connsiteX0-183" fmla="*/ 18288 w 12225528"/>
              <a:gd name="connsiteY0-184" fmla="*/ 595140 h 3018300"/>
              <a:gd name="connsiteX1-185" fmla="*/ 4133088 w 12225528"/>
              <a:gd name="connsiteY1-186" fmla="*/ 1692420 h 3018300"/>
              <a:gd name="connsiteX2-187" fmla="*/ 7543800 w 12225528"/>
              <a:gd name="connsiteY2-188" fmla="*/ 770182 h 3018300"/>
              <a:gd name="connsiteX3-189" fmla="*/ 10030968 w 12225528"/>
              <a:gd name="connsiteY3-190" fmla="*/ 9924 h 3018300"/>
              <a:gd name="connsiteX4-191" fmla="*/ 12225528 w 12225528"/>
              <a:gd name="connsiteY4-192" fmla="*/ 392095 h 3018300"/>
              <a:gd name="connsiteX5-193" fmla="*/ 12216384 w 12225528"/>
              <a:gd name="connsiteY5-194" fmla="*/ 3018300 h 3018300"/>
              <a:gd name="connsiteX6-195" fmla="*/ 0 w 12225528"/>
              <a:gd name="connsiteY6-196" fmla="*/ 3018300 h 3018300"/>
              <a:gd name="connsiteX7" fmla="*/ 18288 w 12225528"/>
              <a:gd name="connsiteY7" fmla="*/ 595140 h 3018300"/>
              <a:gd name="connsiteX0-197" fmla="*/ 18288 w 12225528"/>
              <a:gd name="connsiteY0-198" fmla="*/ 595140 h 3018300"/>
              <a:gd name="connsiteX1-199" fmla="*/ 4133088 w 12225528"/>
              <a:gd name="connsiteY1-200" fmla="*/ 1692420 h 3018300"/>
              <a:gd name="connsiteX2-201" fmla="*/ 7543800 w 12225528"/>
              <a:gd name="connsiteY2-202" fmla="*/ 770182 h 3018300"/>
              <a:gd name="connsiteX3-203" fmla="*/ 10030968 w 12225528"/>
              <a:gd name="connsiteY3-204" fmla="*/ 9924 h 3018300"/>
              <a:gd name="connsiteX4-205" fmla="*/ 12225528 w 12225528"/>
              <a:gd name="connsiteY4-206" fmla="*/ 392095 h 3018300"/>
              <a:gd name="connsiteX5-207" fmla="*/ 12216384 w 12225528"/>
              <a:gd name="connsiteY5-208" fmla="*/ 3018300 h 3018300"/>
              <a:gd name="connsiteX6-209" fmla="*/ 0 w 12225528"/>
              <a:gd name="connsiteY6-210" fmla="*/ 3018300 h 3018300"/>
              <a:gd name="connsiteX7-211" fmla="*/ 18288 w 12225528"/>
              <a:gd name="connsiteY7-212" fmla="*/ 595140 h 3018300"/>
              <a:gd name="connsiteX0-213" fmla="*/ 18288 w 12225528"/>
              <a:gd name="connsiteY0-214" fmla="*/ 595140 h 3018300"/>
              <a:gd name="connsiteX1-215" fmla="*/ 4133088 w 12225528"/>
              <a:gd name="connsiteY1-216" fmla="*/ 1692420 h 3018300"/>
              <a:gd name="connsiteX2-217" fmla="*/ 7543800 w 12225528"/>
              <a:gd name="connsiteY2-218" fmla="*/ 770182 h 3018300"/>
              <a:gd name="connsiteX3-219" fmla="*/ 10030968 w 12225528"/>
              <a:gd name="connsiteY3-220" fmla="*/ 9924 h 3018300"/>
              <a:gd name="connsiteX4-221" fmla="*/ 12225528 w 12225528"/>
              <a:gd name="connsiteY4-222" fmla="*/ 392095 h 3018300"/>
              <a:gd name="connsiteX5-223" fmla="*/ 12216384 w 12225528"/>
              <a:gd name="connsiteY5-224" fmla="*/ 3018300 h 3018300"/>
              <a:gd name="connsiteX6-225" fmla="*/ 0 w 12225528"/>
              <a:gd name="connsiteY6-226" fmla="*/ 3018300 h 3018300"/>
              <a:gd name="connsiteX7-227" fmla="*/ 18288 w 12225528"/>
              <a:gd name="connsiteY7-228" fmla="*/ 595140 h 3018300"/>
              <a:gd name="connsiteX0-229" fmla="*/ 18288 w 12225528"/>
              <a:gd name="connsiteY0-230" fmla="*/ 595140 h 3018300"/>
              <a:gd name="connsiteX1-231" fmla="*/ 2596896 w 12225528"/>
              <a:gd name="connsiteY1-232" fmla="*/ 1122828 h 3018300"/>
              <a:gd name="connsiteX2-233" fmla="*/ 4133088 w 12225528"/>
              <a:gd name="connsiteY2-234" fmla="*/ 1692420 h 3018300"/>
              <a:gd name="connsiteX3-235" fmla="*/ 7543800 w 12225528"/>
              <a:gd name="connsiteY3-236" fmla="*/ 770182 h 3018300"/>
              <a:gd name="connsiteX4-237" fmla="*/ 10030968 w 12225528"/>
              <a:gd name="connsiteY4-238" fmla="*/ 9924 h 3018300"/>
              <a:gd name="connsiteX5-239" fmla="*/ 12225528 w 12225528"/>
              <a:gd name="connsiteY5-240" fmla="*/ 392095 h 3018300"/>
              <a:gd name="connsiteX6-241" fmla="*/ 12216384 w 12225528"/>
              <a:gd name="connsiteY6-242" fmla="*/ 3018300 h 3018300"/>
              <a:gd name="connsiteX7-243" fmla="*/ 0 w 12225528"/>
              <a:gd name="connsiteY7-244" fmla="*/ 3018300 h 3018300"/>
              <a:gd name="connsiteX8" fmla="*/ 18288 w 12225528"/>
              <a:gd name="connsiteY8" fmla="*/ 595140 h 3018300"/>
              <a:gd name="connsiteX0-245" fmla="*/ 18288 w 12225528"/>
              <a:gd name="connsiteY0-246" fmla="*/ 595140 h 3018300"/>
              <a:gd name="connsiteX1-247" fmla="*/ 2596896 w 12225528"/>
              <a:gd name="connsiteY1-248" fmla="*/ 1122828 h 3018300"/>
              <a:gd name="connsiteX2-249" fmla="*/ 4133088 w 12225528"/>
              <a:gd name="connsiteY2-250" fmla="*/ 1692420 h 3018300"/>
              <a:gd name="connsiteX3-251" fmla="*/ 7543800 w 12225528"/>
              <a:gd name="connsiteY3-252" fmla="*/ 770182 h 3018300"/>
              <a:gd name="connsiteX4-253" fmla="*/ 10030968 w 12225528"/>
              <a:gd name="connsiteY4-254" fmla="*/ 9924 h 3018300"/>
              <a:gd name="connsiteX5-255" fmla="*/ 12225528 w 12225528"/>
              <a:gd name="connsiteY5-256" fmla="*/ 392095 h 3018300"/>
              <a:gd name="connsiteX6-257" fmla="*/ 12216384 w 12225528"/>
              <a:gd name="connsiteY6-258" fmla="*/ 3018300 h 3018300"/>
              <a:gd name="connsiteX7-259" fmla="*/ 0 w 12225528"/>
              <a:gd name="connsiteY7-260" fmla="*/ 3018300 h 3018300"/>
              <a:gd name="connsiteX8-261" fmla="*/ 18288 w 12225528"/>
              <a:gd name="connsiteY8-262" fmla="*/ 595140 h 3018300"/>
              <a:gd name="connsiteX0-263" fmla="*/ 18288 w 12225528"/>
              <a:gd name="connsiteY0-264" fmla="*/ 595140 h 3018300"/>
              <a:gd name="connsiteX1-265" fmla="*/ 2596896 w 12225528"/>
              <a:gd name="connsiteY1-266" fmla="*/ 1122828 h 3018300"/>
              <a:gd name="connsiteX2-267" fmla="*/ 4133088 w 12225528"/>
              <a:gd name="connsiteY2-268" fmla="*/ 1692420 h 3018300"/>
              <a:gd name="connsiteX3-269" fmla="*/ 7543800 w 12225528"/>
              <a:gd name="connsiteY3-270" fmla="*/ 770182 h 3018300"/>
              <a:gd name="connsiteX4-271" fmla="*/ 10030968 w 12225528"/>
              <a:gd name="connsiteY4-272" fmla="*/ 9924 h 3018300"/>
              <a:gd name="connsiteX5-273" fmla="*/ 12225528 w 12225528"/>
              <a:gd name="connsiteY5-274" fmla="*/ 392095 h 3018300"/>
              <a:gd name="connsiteX6-275" fmla="*/ 12216384 w 12225528"/>
              <a:gd name="connsiteY6-276" fmla="*/ 3018300 h 3018300"/>
              <a:gd name="connsiteX7-277" fmla="*/ 0 w 12225528"/>
              <a:gd name="connsiteY7-278" fmla="*/ 3018300 h 3018300"/>
              <a:gd name="connsiteX8-279" fmla="*/ 18288 w 12225528"/>
              <a:gd name="connsiteY8-280" fmla="*/ 595140 h 3018300"/>
              <a:gd name="connsiteX0-281" fmla="*/ 18288 w 12225528"/>
              <a:gd name="connsiteY0-282" fmla="*/ 595140 h 3018300"/>
              <a:gd name="connsiteX1-283" fmla="*/ 4133088 w 12225528"/>
              <a:gd name="connsiteY1-284" fmla="*/ 1692420 h 3018300"/>
              <a:gd name="connsiteX2-285" fmla="*/ 7543800 w 12225528"/>
              <a:gd name="connsiteY2-286" fmla="*/ 770182 h 3018300"/>
              <a:gd name="connsiteX3-287" fmla="*/ 10030968 w 12225528"/>
              <a:gd name="connsiteY3-288" fmla="*/ 9924 h 3018300"/>
              <a:gd name="connsiteX4-289" fmla="*/ 12225528 w 12225528"/>
              <a:gd name="connsiteY4-290" fmla="*/ 392095 h 3018300"/>
              <a:gd name="connsiteX5-291" fmla="*/ 12216384 w 12225528"/>
              <a:gd name="connsiteY5-292" fmla="*/ 3018300 h 3018300"/>
              <a:gd name="connsiteX6-293" fmla="*/ 0 w 12225528"/>
              <a:gd name="connsiteY6-294" fmla="*/ 3018300 h 3018300"/>
              <a:gd name="connsiteX7-295" fmla="*/ 18288 w 12225528"/>
              <a:gd name="connsiteY7-296" fmla="*/ 595140 h 3018300"/>
              <a:gd name="connsiteX0-297" fmla="*/ 18288 w 12225528"/>
              <a:gd name="connsiteY0-298" fmla="*/ 595140 h 3018300"/>
              <a:gd name="connsiteX1-299" fmla="*/ 4133088 w 12225528"/>
              <a:gd name="connsiteY1-300" fmla="*/ 1692420 h 3018300"/>
              <a:gd name="connsiteX2-301" fmla="*/ 7543800 w 12225528"/>
              <a:gd name="connsiteY2-302" fmla="*/ 770182 h 3018300"/>
              <a:gd name="connsiteX3-303" fmla="*/ 10030968 w 12225528"/>
              <a:gd name="connsiteY3-304" fmla="*/ 9924 h 3018300"/>
              <a:gd name="connsiteX4-305" fmla="*/ 12225528 w 12225528"/>
              <a:gd name="connsiteY4-306" fmla="*/ 392095 h 3018300"/>
              <a:gd name="connsiteX5-307" fmla="*/ 12216384 w 12225528"/>
              <a:gd name="connsiteY5-308" fmla="*/ 3018300 h 3018300"/>
              <a:gd name="connsiteX6-309" fmla="*/ 0 w 12225528"/>
              <a:gd name="connsiteY6-310" fmla="*/ 3018300 h 3018300"/>
              <a:gd name="connsiteX7-311" fmla="*/ 18288 w 12225528"/>
              <a:gd name="connsiteY7-312" fmla="*/ 595140 h 3018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11" y="connsiteY7-212"/>
              </a:cxn>
            </a:cxnLst>
            <a:rect l="l" t="t" r="r" b="b"/>
            <a:pathLst>
              <a:path w="12225528" h="3018300">
                <a:moveTo>
                  <a:pt x="18288" y="595140"/>
                </a:moveTo>
                <a:cubicBezTo>
                  <a:pt x="2215896" y="440281"/>
                  <a:pt x="2878836" y="1663246"/>
                  <a:pt x="4133088" y="1692420"/>
                </a:cubicBezTo>
                <a:cubicBezTo>
                  <a:pt x="5387340" y="1721594"/>
                  <a:pt x="6313932" y="1359163"/>
                  <a:pt x="7543800" y="770182"/>
                </a:cubicBezTo>
                <a:cubicBezTo>
                  <a:pt x="8947404" y="313443"/>
                  <a:pt x="9250680" y="72938"/>
                  <a:pt x="10030968" y="9924"/>
                </a:cubicBezTo>
                <a:cubicBezTo>
                  <a:pt x="10811256" y="-53090"/>
                  <a:pt x="11792712" y="197023"/>
                  <a:pt x="12225528" y="392095"/>
                </a:cubicBezTo>
                <a:lnTo>
                  <a:pt x="12216384" y="3018300"/>
                </a:lnTo>
                <a:lnTo>
                  <a:pt x="0" y="3018300"/>
                </a:lnTo>
                <a:lnTo>
                  <a:pt x="18288" y="59514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任意多边形 8"/>
          <p:cNvSpPr/>
          <p:nvPr/>
        </p:nvSpPr>
        <p:spPr>
          <a:xfrm>
            <a:off x="-27432" y="4804592"/>
            <a:ext cx="12234672" cy="2071696"/>
          </a:xfrm>
          <a:custGeom>
            <a:avLst/>
            <a:gdLst>
              <a:gd name="connsiteX0" fmla="*/ 0 w 12234672"/>
              <a:gd name="connsiteY0" fmla="*/ 2496312 h 2496312"/>
              <a:gd name="connsiteX1" fmla="*/ 0 w 12234672"/>
              <a:gd name="connsiteY1" fmla="*/ 2496312 h 2496312"/>
              <a:gd name="connsiteX2" fmla="*/ 219456 w 12234672"/>
              <a:gd name="connsiteY2" fmla="*/ 2459736 h 2496312"/>
              <a:gd name="connsiteX3" fmla="*/ 12234672 w 12234672"/>
              <a:gd name="connsiteY3" fmla="*/ 2478024 h 2496312"/>
              <a:gd name="connsiteX4" fmla="*/ 12225528 w 12234672"/>
              <a:gd name="connsiteY4" fmla="*/ 1197864 h 2496312"/>
              <a:gd name="connsiteX5" fmla="*/ 10314432 w 12234672"/>
              <a:gd name="connsiteY5" fmla="*/ 1664208 h 2496312"/>
              <a:gd name="connsiteX6" fmla="*/ 4151376 w 12234672"/>
              <a:gd name="connsiteY6" fmla="*/ 0 h 2496312"/>
              <a:gd name="connsiteX7" fmla="*/ 713232 w 12234672"/>
              <a:gd name="connsiteY7" fmla="*/ 1106424 h 2496312"/>
              <a:gd name="connsiteX8" fmla="*/ 36576 w 12234672"/>
              <a:gd name="connsiteY8" fmla="*/ 1078992 h 2496312"/>
              <a:gd name="connsiteX9" fmla="*/ 0 w 12234672"/>
              <a:gd name="connsiteY9" fmla="*/ 2496312 h 2496312"/>
              <a:gd name="connsiteX0-1" fmla="*/ 0 w 12234672"/>
              <a:gd name="connsiteY0-2" fmla="*/ 2496312 h 2496312"/>
              <a:gd name="connsiteX1-3" fmla="*/ 0 w 12234672"/>
              <a:gd name="connsiteY1-4" fmla="*/ 2496312 h 2496312"/>
              <a:gd name="connsiteX2-5" fmla="*/ 219456 w 12234672"/>
              <a:gd name="connsiteY2-6" fmla="*/ 2459736 h 2496312"/>
              <a:gd name="connsiteX3-7" fmla="*/ 12234672 w 12234672"/>
              <a:gd name="connsiteY3-8" fmla="*/ 2478024 h 2496312"/>
              <a:gd name="connsiteX4-9" fmla="*/ 12225528 w 12234672"/>
              <a:gd name="connsiteY4-10" fmla="*/ 1197864 h 2496312"/>
              <a:gd name="connsiteX5-11" fmla="*/ 10314432 w 12234672"/>
              <a:gd name="connsiteY5-12" fmla="*/ 1664208 h 2496312"/>
              <a:gd name="connsiteX6-13" fmla="*/ 4151376 w 12234672"/>
              <a:gd name="connsiteY6-14" fmla="*/ 0 h 2496312"/>
              <a:gd name="connsiteX7-15" fmla="*/ 713232 w 12234672"/>
              <a:gd name="connsiteY7-16" fmla="*/ 1106424 h 2496312"/>
              <a:gd name="connsiteX8-17" fmla="*/ 36576 w 12234672"/>
              <a:gd name="connsiteY8-18" fmla="*/ 1078992 h 2496312"/>
              <a:gd name="connsiteX9-19" fmla="*/ 0 w 12234672"/>
              <a:gd name="connsiteY9-20" fmla="*/ 2496312 h 2496312"/>
              <a:gd name="connsiteX0-21" fmla="*/ 0 w 12234672"/>
              <a:gd name="connsiteY0-22" fmla="*/ 2496312 h 2496312"/>
              <a:gd name="connsiteX1-23" fmla="*/ 0 w 12234672"/>
              <a:gd name="connsiteY1-24" fmla="*/ 2496312 h 2496312"/>
              <a:gd name="connsiteX2-25" fmla="*/ 219456 w 12234672"/>
              <a:gd name="connsiteY2-26" fmla="*/ 2459736 h 2496312"/>
              <a:gd name="connsiteX3-27" fmla="*/ 12234672 w 12234672"/>
              <a:gd name="connsiteY3-28" fmla="*/ 2478024 h 2496312"/>
              <a:gd name="connsiteX4-29" fmla="*/ 12225528 w 12234672"/>
              <a:gd name="connsiteY4-30" fmla="*/ 1197864 h 2496312"/>
              <a:gd name="connsiteX5-31" fmla="*/ 10314432 w 12234672"/>
              <a:gd name="connsiteY5-32" fmla="*/ 1664208 h 2496312"/>
              <a:gd name="connsiteX6-33" fmla="*/ 4151376 w 12234672"/>
              <a:gd name="connsiteY6-34" fmla="*/ 0 h 2496312"/>
              <a:gd name="connsiteX7-35" fmla="*/ 713232 w 12234672"/>
              <a:gd name="connsiteY7-36" fmla="*/ 1106424 h 2496312"/>
              <a:gd name="connsiteX8-37" fmla="*/ 36576 w 12234672"/>
              <a:gd name="connsiteY8-38" fmla="*/ 1078992 h 2496312"/>
              <a:gd name="connsiteX9-39" fmla="*/ 0 w 12234672"/>
              <a:gd name="connsiteY9-40" fmla="*/ 2496312 h 2496312"/>
              <a:gd name="connsiteX0-41" fmla="*/ 0 w 12234672"/>
              <a:gd name="connsiteY0-42" fmla="*/ 2545178 h 2545178"/>
              <a:gd name="connsiteX1-43" fmla="*/ 0 w 12234672"/>
              <a:gd name="connsiteY1-44" fmla="*/ 2545178 h 2545178"/>
              <a:gd name="connsiteX2-45" fmla="*/ 219456 w 12234672"/>
              <a:gd name="connsiteY2-46" fmla="*/ 2508602 h 2545178"/>
              <a:gd name="connsiteX3-47" fmla="*/ 12234672 w 12234672"/>
              <a:gd name="connsiteY3-48" fmla="*/ 2526890 h 2545178"/>
              <a:gd name="connsiteX4-49" fmla="*/ 12225528 w 12234672"/>
              <a:gd name="connsiteY4-50" fmla="*/ 1246730 h 2545178"/>
              <a:gd name="connsiteX5-51" fmla="*/ 10314432 w 12234672"/>
              <a:gd name="connsiteY5-52" fmla="*/ 1713074 h 2545178"/>
              <a:gd name="connsiteX6-53" fmla="*/ 4151376 w 12234672"/>
              <a:gd name="connsiteY6-54" fmla="*/ 48866 h 2545178"/>
              <a:gd name="connsiteX7-55" fmla="*/ 713232 w 12234672"/>
              <a:gd name="connsiteY7-56" fmla="*/ 1155290 h 2545178"/>
              <a:gd name="connsiteX8-57" fmla="*/ 36576 w 12234672"/>
              <a:gd name="connsiteY8-58" fmla="*/ 1127858 h 2545178"/>
              <a:gd name="connsiteX9-59" fmla="*/ 0 w 12234672"/>
              <a:gd name="connsiteY9-60" fmla="*/ 2545178 h 2545178"/>
              <a:gd name="connsiteX0-61" fmla="*/ 0 w 12234672"/>
              <a:gd name="connsiteY0-62" fmla="*/ 2545178 h 2545178"/>
              <a:gd name="connsiteX1-63" fmla="*/ 0 w 12234672"/>
              <a:gd name="connsiteY1-64" fmla="*/ 2545178 h 2545178"/>
              <a:gd name="connsiteX2-65" fmla="*/ 219456 w 12234672"/>
              <a:gd name="connsiteY2-66" fmla="*/ 2508602 h 2545178"/>
              <a:gd name="connsiteX3-67" fmla="*/ 12234672 w 12234672"/>
              <a:gd name="connsiteY3-68" fmla="*/ 2526890 h 2545178"/>
              <a:gd name="connsiteX4-69" fmla="*/ 12225528 w 12234672"/>
              <a:gd name="connsiteY4-70" fmla="*/ 1246730 h 2545178"/>
              <a:gd name="connsiteX5-71" fmla="*/ 10314432 w 12234672"/>
              <a:gd name="connsiteY5-72" fmla="*/ 1713074 h 2545178"/>
              <a:gd name="connsiteX6-73" fmla="*/ 4151376 w 12234672"/>
              <a:gd name="connsiteY6-74" fmla="*/ 48866 h 2545178"/>
              <a:gd name="connsiteX7-75" fmla="*/ 713232 w 12234672"/>
              <a:gd name="connsiteY7-76" fmla="*/ 1155290 h 2545178"/>
              <a:gd name="connsiteX8-77" fmla="*/ 18288 w 12234672"/>
              <a:gd name="connsiteY8-78" fmla="*/ 1127858 h 2545178"/>
              <a:gd name="connsiteX9-79" fmla="*/ 0 w 12234672"/>
              <a:gd name="connsiteY9-80" fmla="*/ 2545178 h 2545178"/>
              <a:gd name="connsiteX0-81" fmla="*/ 0 w 12234672"/>
              <a:gd name="connsiteY0-82" fmla="*/ 2545178 h 2545178"/>
              <a:gd name="connsiteX1-83" fmla="*/ 0 w 12234672"/>
              <a:gd name="connsiteY1-84" fmla="*/ 2545178 h 2545178"/>
              <a:gd name="connsiteX2-85" fmla="*/ 219456 w 12234672"/>
              <a:gd name="connsiteY2-86" fmla="*/ 2508602 h 2545178"/>
              <a:gd name="connsiteX3-87" fmla="*/ 12234672 w 12234672"/>
              <a:gd name="connsiteY3-88" fmla="*/ 2526890 h 2545178"/>
              <a:gd name="connsiteX4-89" fmla="*/ 12225528 w 12234672"/>
              <a:gd name="connsiteY4-90" fmla="*/ 1246730 h 2545178"/>
              <a:gd name="connsiteX5-91" fmla="*/ 10314432 w 12234672"/>
              <a:gd name="connsiteY5-92" fmla="*/ 1713074 h 2545178"/>
              <a:gd name="connsiteX6-93" fmla="*/ 4151376 w 12234672"/>
              <a:gd name="connsiteY6-94" fmla="*/ 48866 h 2545178"/>
              <a:gd name="connsiteX7-95" fmla="*/ 18288 w 12234672"/>
              <a:gd name="connsiteY7-96" fmla="*/ 1127858 h 2545178"/>
              <a:gd name="connsiteX8-97" fmla="*/ 0 w 12234672"/>
              <a:gd name="connsiteY8-98" fmla="*/ 2545178 h 2545178"/>
              <a:gd name="connsiteX0-99" fmla="*/ 0 w 12234672"/>
              <a:gd name="connsiteY0-100" fmla="*/ 2508445 h 2508445"/>
              <a:gd name="connsiteX1-101" fmla="*/ 0 w 12234672"/>
              <a:gd name="connsiteY1-102" fmla="*/ 2508445 h 2508445"/>
              <a:gd name="connsiteX2-103" fmla="*/ 219456 w 12234672"/>
              <a:gd name="connsiteY2-104" fmla="*/ 2471869 h 2508445"/>
              <a:gd name="connsiteX3-105" fmla="*/ 12234672 w 12234672"/>
              <a:gd name="connsiteY3-106" fmla="*/ 2490157 h 2508445"/>
              <a:gd name="connsiteX4-107" fmla="*/ 12225528 w 12234672"/>
              <a:gd name="connsiteY4-108" fmla="*/ 1209997 h 2508445"/>
              <a:gd name="connsiteX5-109" fmla="*/ 10314432 w 12234672"/>
              <a:gd name="connsiteY5-110" fmla="*/ 1676341 h 2508445"/>
              <a:gd name="connsiteX6-111" fmla="*/ 4151376 w 12234672"/>
              <a:gd name="connsiteY6-112" fmla="*/ 12133 h 2508445"/>
              <a:gd name="connsiteX7-113" fmla="*/ 1536192 w 12234672"/>
              <a:gd name="connsiteY7-114" fmla="*/ 953965 h 2508445"/>
              <a:gd name="connsiteX8-115" fmla="*/ 18288 w 12234672"/>
              <a:gd name="connsiteY8-116" fmla="*/ 1091125 h 2508445"/>
              <a:gd name="connsiteX9-117" fmla="*/ 0 w 12234672"/>
              <a:gd name="connsiteY9-118" fmla="*/ 2508445 h 2508445"/>
              <a:gd name="connsiteX0-119" fmla="*/ 0 w 12234672"/>
              <a:gd name="connsiteY0-120" fmla="*/ 2510101 h 2510101"/>
              <a:gd name="connsiteX1-121" fmla="*/ 0 w 12234672"/>
              <a:gd name="connsiteY1-122" fmla="*/ 2510101 h 2510101"/>
              <a:gd name="connsiteX2-123" fmla="*/ 219456 w 12234672"/>
              <a:gd name="connsiteY2-124" fmla="*/ 2473525 h 2510101"/>
              <a:gd name="connsiteX3-125" fmla="*/ 12234672 w 12234672"/>
              <a:gd name="connsiteY3-126" fmla="*/ 2491813 h 2510101"/>
              <a:gd name="connsiteX4-127" fmla="*/ 12225528 w 12234672"/>
              <a:gd name="connsiteY4-128" fmla="*/ 1211653 h 2510101"/>
              <a:gd name="connsiteX5-129" fmla="*/ 10314432 w 12234672"/>
              <a:gd name="connsiteY5-130" fmla="*/ 1677997 h 2510101"/>
              <a:gd name="connsiteX6-131" fmla="*/ 4151376 w 12234672"/>
              <a:gd name="connsiteY6-132" fmla="*/ 13789 h 2510101"/>
              <a:gd name="connsiteX7-133" fmla="*/ 1554480 w 12234672"/>
              <a:gd name="connsiteY7-134" fmla="*/ 919045 h 2510101"/>
              <a:gd name="connsiteX8-135" fmla="*/ 18288 w 12234672"/>
              <a:gd name="connsiteY8-136" fmla="*/ 1092781 h 2510101"/>
              <a:gd name="connsiteX9-137" fmla="*/ 0 w 12234672"/>
              <a:gd name="connsiteY9-138" fmla="*/ 2510101 h 2510101"/>
              <a:gd name="connsiteX0-139" fmla="*/ 0 w 12234672"/>
              <a:gd name="connsiteY0-140" fmla="*/ 2510101 h 2510101"/>
              <a:gd name="connsiteX1-141" fmla="*/ 0 w 12234672"/>
              <a:gd name="connsiteY1-142" fmla="*/ 2510101 h 2510101"/>
              <a:gd name="connsiteX2-143" fmla="*/ 219456 w 12234672"/>
              <a:gd name="connsiteY2-144" fmla="*/ 2473525 h 2510101"/>
              <a:gd name="connsiteX3-145" fmla="*/ 12234672 w 12234672"/>
              <a:gd name="connsiteY3-146" fmla="*/ 2491813 h 2510101"/>
              <a:gd name="connsiteX4-147" fmla="*/ 12225528 w 12234672"/>
              <a:gd name="connsiteY4-148" fmla="*/ 1211653 h 2510101"/>
              <a:gd name="connsiteX5-149" fmla="*/ 10314432 w 12234672"/>
              <a:gd name="connsiteY5-150" fmla="*/ 1677997 h 2510101"/>
              <a:gd name="connsiteX6-151" fmla="*/ 4151376 w 12234672"/>
              <a:gd name="connsiteY6-152" fmla="*/ 13789 h 2510101"/>
              <a:gd name="connsiteX7-153" fmla="*/ 1554480 w 12234672"/>
              <a:gd name="connsiteY7-154" fmla="*/ 919045 h 2510101"/>
              <a:gd name="connsiteX8-155" fmla="*/ 18288 w 12234672"/>
              <a:gd name="connsiteY8-156" fmla="*/ 1092781 h 2510101"/>
              <a:gd name="connsiteX9-157" fmla="*/ 0 w 12234672"/>
              <a:gd name="connsiteY9-158" fmla="*/ 2510101 h 2510101"/>
              <a:gd name="connsiteX0-159" fmla="*/ 0 w 12234672"/>
              <a:gd name="connsiteY0-160" fmla="*/ 2499820 h 2499820"/>
              <a:gd name="connsiteX1-161" fmla="*/ 0 w 12234672"/>
              <a:gd name="connsiteY1-162" fmla="*/ 2499820 h 2499820"/>
              <a:gd name="connsiteX2-163" fmla="*/ 219456 w 12234672"/>
              <a:gd name="connsiteY2-164" fmla="*/ 2463244 h 2499820"/>
              <a:gd name="connsiteX3-165" fmla="*/ 12234672 w 12234672"/>
              <a:gd name="connsiteY3-166" fmla="*/ 2481532 h 2499820"/>
              <a:gd name="connsiteX4-167" fmla="*/ 12225528 w 12234672"/>
              <a:gd name="connsiteY4-168" fmla="*/ 1201372 h 2499820"/>
              <a:gd name="connsiteX5-169" fmla="*/ 10314432 w 12234672"/>
              <a:gd name="connsiteY5-170" fmla="*/ 1667716 h 2499820"/>
              <a:gd name="connsiteX6-171" fmla="*/ 4151376 w 12234672"/>
              <a:gd name="connsiteY6-172" fmla="*/ 3508 h 2499820"/>
              <a:gd name="connsiteX7-173" fmla="*/ 1554480 w 12234672"/>
              <a:gd name="connsiteY7-174" fmla="*/ 908764 h 2499820"/>
              <a:gd name="connsiteX8-175" fmla="*/ 18288 w 12234672"/>
              <a:gd name="connsiteY8-176" fmla="*/ 1082500 h 2499820"/>
              <a:gd name="connsiteX9-177" fmla="*/ 0 w 12234672"/>
              <a:gd name="connsiteY9-178" fmla="*/ 2499820 h 2499820"/>
              <a:gd name="connsiteX0-179" fmla="*/ 0 w 12234672"/>
              <a:gd name="connsiteY0-180" fmla="*/ 2499820 h 2499820"/>
              <a:gd name="connsiteX1-181" fmla="*/ 0 w 12234672"/>
              <a:gd name="connsiteY1-182" fmla="*/ 2499820 h 2499820"/>
              <a:gd name="connsiteX2-183" fmla="*/ 12234672 w 12234672"/>
              <a:gd name="connsiteY2-184" fmla="*/ 2481532 h 2499820"/>
              <a:gd name="connsiteX3-185" fmla="*/ 12225528 w 12234672"/>
              <a:gd name="connsiteY3-186" fmla="*/ 1201372 h 2499820"/>
              <a:gd name="connsiteX4-187" fmla="*/ 10314432 w 12234672"/>
              <a:gd name="connsiteY4-188" fmla="*/ 1667716 h 2499820"/>
              <a:gd name="connsiteX5-189" fmla="*/ 4151376 w 12234672"/>
              <a:gd name="connsiteY5-190" fmla="*/ 3508 h 2499820"/>
              <a:gd name="connsiteX6-191" fmla="*/ 1554480 w 12234672"/>
              <a:gd name="connsiteY6-192" fmla="*/ 908764 h 2499820"/>
              <a:gd name="connsiteX7-193" fmla="*/ 18288 w 12234672"/>
              <a:gd name="connsiteY7-194" fmla="*/ 1082500 h 2499820"/>
              <a:gd name="connsiteX8-195" fmla="*/ 0 w 12234672"/>
              <a:gd name="connsiteY8-196" fmla="*/ 2499820 h 2499820"/>
              <a:gd name="connsiteX0-197" fmla="*/ 0 w 12234672"/>
              <a:gd name="connsiteY0-198" fmla="*/ 2499820 h 2499820"/>
              <a:gd name="connsiteX1-199" fmla="*/ 0 w 12234672"/>
              <a:gd name="connsiteY1-200" fmla="*/ 2499820 h 2499820"/>
              <a:gd name="connsiteX2-201" fmla="*/ 12234672 w 12234672"/>
              <a:gd name="connsiteY2-202" fmla="*/ 2481532 h 2499820"/>
              <a:gd name="connsiteX3-203" fmla="*/ 12225528 w 12234672"/>
              <a:gd name="connsiteY3-204" fmla="*/ 1201372 h 2499820"/>
              <a:gd name="connsiteX4-205" fmla="*/ 10314432 w 12234672"/>
              <a:gd name="connsiteY4-206" fmla="*/ 1667716 h 2499820"/>
              <a:gd name="connsiteX5-207" fmla="*/ 4151376 w 12234672"/>
              <a:gd name="connsiteY5-208" fmla="*/ 3508 h 2499820"/>
              <a:gd name="connsiteX6-209" fmla="*/ 1554480 w 12234672"/>
              <a:gd name="connsiteY6-210" fmla="*/ 908764 h 2499820"/>
              <a:gd name="connsiteX7-211" fmla="*/ 18288 w 12234672"/>
              <a:gd name="connsiteY7-212" fmla="*/ 1082500 h 2499820"/>
              <a:gd name="connsiteX8-213" fmla="*/ 0 w 12234672"/>
              <a:gd name="connsiteY8-214" fmla="*/ 2499820 h 2499820"/>
              <a:gd name="connsiteX0-215" fmla="*/ 0 w 12234672"/>
              <a:gd name="connsiteY0-216" fmla="*/ 2499820 h 2499820"/>
              <a:gd name="connsiteX1-217" fmla="*/ 0 w 12234672"/>
              <a:gd name="connsiteY1-218" fmla="*/ 2499820 h 2499820"/>
              <a:gd name="connsiteX2-219" fmla="*/ 12234672 w 12234672"/>
              <a:gd name="connsiteY2-220" fmla="*/ 2481532 h 2499820"/>
              <a:gd name="connsiteX3-221" fmla="*/ 12225528 w 12234672"/>
              <a:gd name="connsiteY3-222" fmla="*/ 1201372 h 2499820"/>
              <a:gd name="connsiteX4-223" fmla="*/ 10314432 w 12234672"/>
              <a:gd name="connsiteY4-224" fmla="*/ 1667716 h 2499820"/>
              <a:gd name="connsiteX5-225" fmla="*/ 4151376 w 12234672"/>
              <a:gd name="connsiteY5-226" fmla="*/ 3508 h 2499820"/>
              <a:gd name="connsiteX6-227" fmla="*/ 1554480 w 12234672"/>
              <a:gd name="connsiteY6-228" fmla="*/ 908764 h 2499820"/>
              <a:gd name="connsiteX7-229" fmla="*/ 18288 w 12234672"/>
              <a:gd name="connsiteY7-230" fmla="*/ 1082500 h 2499820"/>
              <a:gd name="connsiteX8-231" fmla="*/ 0 w 12234672"/>
              <a:gd name="connsiteY8-232" fmla="*/ 2499820 h 2499820"/>
              <a:gd name="connsiteX0-233" fmla="*/ 0 w 12234672"/>
              <a:gd name="connsiteY0-234" fmla="*/ 2500305 h 2500305"/>
              <a:gd name="connsiteX1-235" fmla="*/ 0 w 12234672"/>
              <a:gd name="connsiteY1-236" fmla="*/ 2500305 h 2500305"/>
              <a:gd name="connsiteX2-237" fmla="*/ 12234672 w 12234672"/>
              <a:gd name="connsiteY2-238" fmla="*/ 2482017 h 2500305"/>
              <a:gd name="connsiteX3-239" fmla="*/ 12234672 w 12234672"/>
              <a:gd name="connsiteY3-240" fmla="*/ 1192713 h 2500305"/>
              <a:gd name="connsiteX4-241" fmla="*/ 10314432 w 12234672"/>
              <a:gd name="connsiteY4-242" fmla="*/ 1668201 h 2500305"/>
              <a:gd name="connsiteX5-243" fmla="*/ 4151376 w 12234672"/>
              <a:gd name="connsiteY5-244" fmla="*/ 3993 h 2500305"/>
              <a:gd name="connsiteX6-245" fmla="*/ 1554480 w 12234672"/>
              <a:gd name="connsiteY6-246" fmla="*/ 909249 h 2500305"/>
              <a:gd name="connsiteX7-247" fmla="*/ 18288 w 12234672"/>
              <a:gd name="connsiteY7-248" fmla="*/ 1082985 h 2500305"/>
              <a:gd name="connsiteX8-249" fmla="*/ 0 w 12234672"/>
              <a:gd name="connsiteY8-250" fmla="*/ 2500305 h 2500305"/>
              <a:gd name="connsiteX0-251" fmla="*/ 0 w 12234672"/>
              <a:gd name="connsiteY0-252" fmla="*/ 2500305 h 2500305"/>
              <a:gd name="connsiteX1-253" fmla="*/ 0 w 12234672"/>
              <a:gd name="connsiteY1-254" fmla="*/ 2500305 h 2500305"/>
              <a:gd name="connsiteX2-255" fmla="*/ 12234672 w 12234672"/>
              <a:gd name="connsiteY2-256" fmla="*/ 2482017 h 2500305"/>
              <a:gd name="connsiteX3-257" fmla="*/ 12234672 w 12234672"/>
              <a:gd name="connsiteY3-258" fmla="*/ 1192713 h 2500305"/>
              <a:gd name="connsiteX4-259" fmla="*/ 10314432 w 12234672"/>
              <a:gd name="connsiteY4-260" fmla="*/ 1668201 h 2500305"/>
              <a:gd name="connsiteX5-261" fmla="*/ 4151376 w 12234672"/>
              <a:gd name="connsiteY5-262" fmla="*/ 3993 h 2500305"/>
              <a:gd name="connsiteX6-263" fmla="*/ 1554480 w 12234672"/>
              <a:gd name="connsiteY6-264" fmla="*/ 909249 h 2500305"/>
              <a:gd name="connsiteX7-265" fmla="*/ 45720 w 12234672"/>
              <a:gd name="connsiteY7-266" fmla="*/ 1082985 h 2500305"/>
              <a:gd name="connsiteX8-267" fmla="*/ 0 w 12234672"/>
              <a:gd name="connsiteY8-268" fmla="*/ 2500305 h 2500305"/>
              <a:gd name="connsiteX0-269" fmla="*/ 0 w 12234672"/>
              <a:gd name="connsiteY0-270" fmla="*/ 2500305 h 2500305"/>
              <a:gd name="connsiteX1-271" fmla="*/ 0 w 12234672"/>
              <a:gd name="connsiteY1-272" fmla="*/ 2500305 h 2500305"/>
              <a:gd name="connsiteX2-273" fmla="*/ 12234672 w 12234672"/>
              <a:gd name="connsiteY2-274" fmla="*/ 2482017 h 2500305"/>
              <a:gd name="connsiteX3-275" fmla="*/ 12234672 w 12234672"/>
              <a:gd name="connsiteY3-276" fmla="*/ 1192713 h 2500305"/>
              <a:gd name="connsiteX4-277" fmla="*/ 10314432 w 12234672"/>
              <a:gd name="connsiteY4-278" fmla="*/ 1668201 h 2500305"/>
              <a:gd name="connsiteX5-279" fmla="*/ 4151376 w 12234672"/>
              <a:gd name="connsiteY5-280" fmla="*/ 3993 h 2500305"/>
              <a:gd name="connsiteX6-281" fmla="*/ 1554480 w 12234672"/>
              <a:gd name="connsiteY6-282" fmla="*/ 909249 h 2500305"/>
              <a:gd name="connsiteX7-283" fmla="*/ 9144 w 12234672"/>
              <a:gd name="connsiteY7-284" fmla="*/ 1092129 h 2500305"/>
              <a:gd name="connsiteX8-285" fmla="*/ 0 w 12234672"/>
              <a:gd name="connsiteY8-286" fmla="*/ 2500305 h 2500305"/>
              <a:gd name="connsiteX0-287" fmla="*/ 0 w 12234672"/>
              <a:gd name="connsiteY0-288" fmla="*/ 2500524 h 2500524"/>
              <a:gd name="connsiteX1-289" fmla="*/ 0 w 12234672"/>
              <a:gd name="connsiteY1-290" fmla="*/ 2500524 h 2500524"/>
              <a:gd name="connsiteX2-291" fmla="*/ 12234672 w 12234672"/>
              <a:gd name="connsiteY2-292" fmla="*/ 2482236 h 2500524"/>
              <a:gd name="connsiteX3-293" fmla="*/ 12234672 w 12234672"/>
              <a:gd name="connsiteY3-294" fmla="*/ 1192932 h 2500524"/>
              <a:gd name="connsiteX4-295" fmla="*/ 10835640 w 12234672"/>
              <a:gd name="connsiteY4-296" fmla="*/ 1704996 h 2500524"/>
              <a:gd name="connsiteX5-297" fmla="*/ 10314432 w 12234672"/>
              <a:gd name="connsiteY5-298" fmla="*/ 1668420 h 2500524"/>
              <a:gd name="connsiteX6-299" fmla="*/ 4151376 w 12234672"/>
              <a:gd name="connsiteY6-300" fmla="*/ 4212 h 2500524"/>
              <a:gd name="connsiteX7-301" fmla="*/ 1554480 w 12234672"/>
              <a:gd name="connsiteY7-302" fmla="*/ 909468 h 2500524"/>
              <a:gd name="connsiteX8-303" fmla="*/ 9144 w 12234672"/>
              <a:gd name="connsiteY8-304" fmla="*/ 1092348 h 2500524"/>
              <a:gd name="connsiteX9-305" fmla="*/ 0 w 12234672"/>
              <a:gd name="connsiteY9-306" fmla="*/ 2500524 h 2500524"/>
              <a:gd name="connsiteX0-307" fmla="*/ 0 w 12234672"/>
              <a:gd name="connsiteY0-308" fmla="*/ 2496312 h 2496312"/>
              <a:gd name="connsiteX1-309" fmla="*/ 0 w 12234672"/>
              <a:gd name="connsiteY1-310" fmla="*/ 2496312 h 2496312"/>
              <a:gd name="connsiteX2-311" fmla="*/ 12234672 w 12234672"/>
              <a:gd name="connsiteY2-312" fmla="*/ 2478024 h 2496312"/>
              <a:gd name="connsiteX3-313" fmla="*/ 12234672 w 12234672"/>
              <a:gd name="connsiteY3-314" fmla="*/ 1188720 h 2496312"/>
              <a:gd name="connsiteX4-315" fmla="*/ 10835640 w 12234672"/>
              <a:gd name="connsiteY4-316" fmla="*/ 1700784 h 2496312"/>
              <a:gd name="connsiteX5-317" fmla="*/ 4151376 w 12234672"/>
              <a:gd name="connsiteY5-318" fmla="*/ 0 h 2496312"/>
              <a:gd name="connsiteX6-319" fmla="*/ 1554480 w 12234672"/>
              <a:gd name="connsiteY6-320" fmla="*/ 905256 h 2496312"/>
              <a:gd name="connsiteX7-321" fmla="*/ 9144 w 12234672"/>
              <a:gd name="connsiteY7-322" fmla="*/ 1088136 h 2496312"/>
              <a:gd name="connsiteX8-323" fmla="*/ 0 w 12234672"/>
              <a:gd name="connsiteY8-324" fmla="*/ 2496312 h 2496312"/>
              <a:gd name="connsiteX0-325" fmla="*/ 0 w 12234672"/>
              <a:gd name="connsiteY0-326" fmla="*/ 2496312 h 2496312"/>
              <a:gd name="connsiteX1-327" fmla="*/ 0 w 12234672"/>
              <a:gd name="connsiteY1-328" fmla="*/ 2496312 h 2496312"/>
              <a:gd name="connsiteX2-329" fmla="*/ 12234672 w 12234672"/>
              <a:gd name="connsiteY2-330" fmla="*/ 2478024 h 2496312"/>
              <a:gd name="connsiteX3-331" fmla="*/ 12234672 w 12234672"/>
              <a:gd name="connsiteY3-332" fmla="*/ 1188720 h 2496312"/>
              <a:gd name="connsiteX4-333" fmla="*/ 10835640 w 12234672"/>
              <a:gd name="connsiteY4-334" fmla="*/ 1700784 h 2496312"/>
              <a:gd name="connsiteX5-335" fmla="*/ 4151376 w 12234672"/>
              <a:gd name="connsiteY5-336" fmla="*/ 0 h 2496312"/>
              <a:gd name="connsiteX6-337" fmla="*/ 1554480 w 12234672"/>
              <a:gd name="connsiteY6-338" fmla="*/ 905256 h 2496312"/>
              <a:gd name="connsiteX7-339" fmla="*/ 9144 w 12234672"/>
              <a:gd name="connsiteY7-340" fmla="*/ 1088136 h 2496312"/>
              <a:gd name="connsiteX8-341" fmla="*/ 0 w 12234672"/>
              <a:gd name="connsiteY8-342" fmla="*/ 2496312 h 2496312"/>
              <a:gd name="connsiteX0-343" fmla="*/ 0 w 12234672"/>
              <a:gd name="connsiteY0-344" fmla="*/ 2496312 h 2496312"/>
              <a:gd name="connsiteX1-345" fmla="*/ 0 w 12234672"/>
              <a:gd name="connsiteY1-346" fmla="*/ 2496312 h 2496312"/>
              <a:gd name="connsiteX2-347" fmla="*/ 12234672 w 12234672"/>
              <a:gd name="connsiteY2-348" fmla="*/ 2478024 h 2496312"/>
              <a:gd name="connsiteX3-349" fmla="*/ 12234672 w 12234672"/>
              <a:gd name="connsiteY3-350" fmla="*/ 1188720 h 2496312"/>
              <a:gd name="connsiteX4-351" fmla="*/ 10835640 w 12234672"/>
              <a:gd name="connsiteY4-352" fmla="*/ 1700784 h 2496312"/>
              <a:gd name="connsiteX5-353" fmla="*/ 4151376 w 12234672"/>
              <a:gd name="connsiteY5-354" fmla="*/ 0 h 2496312"/>
              <a:gd name="connsiteX6-355" fmla="*/ 1554480 w 12234672"/>
              <a:gd name="connsiteY6-356" fmla="*/ 905256 h 2496312"/>
              <a:gd name="connsiteX7-357" fmla="*/ 9144 w 12234672"/>
              <a:gd name="connsiteY7-358" fmla="*/ 1088136 h 2496312"/>
              <a:gd name="connsiteX8-359" fmla="*/ 0 w 12234672"/>
              <a:gd name="connsiteY8-360" fmla="*/ 2496312 h 2496312"/>
              <a:gd name="connsiteX0-361" fmla="*/ 0 w 12234672"/>
              <a:gd name="connsiteY0-362" fmla="*/ 2496760 h 2496760"/>
              <a:gd name="connsiteX1-363" fmla="*/ 0 w 12234672"/>
              <a:gd name="connsiteY1-364" fmla="*/ 2496760 h 2496760"/>
              <a:gd name="connsiteX2-365" fmla="*/ 12234672 w 12234672"/>
              <a:gd name="connsiteY2-366" fmla="*/ 2478472 h 2496760"/>
              <a:gd name="connsiteX3-367" fmla="*/ 12234672 w 12234672"/>
              <a:gd name="connsiteY3-368" fmla="*/ 1189168 h 2496760"/>
              <a:gd name="connsiteX4-369" fmla="*/ 10835640 w 12234672"/>
              <a:gd name="connsiteY4-370" fmla="*/ 1701232 h 2496760"/>
              <a:gd name="connsiteX5-371" fmla="*/ 4151376 w 12234672"/>
              <a:gd name="connsiteY5-372" fmla="*/ 448 h 2496760"/>
              <a:gd name="connsiteX6-373" fmla="*/ 1554480 w 12234672"/>
              <a:gd name="connsiteY6-374" fmla="*/ 905704 h 2496760"/>
              <a:gd name="connsiteX7-375" fmla="*/ 9144 w 12234672"/>
              <a:gd name="connsiteY7-376" fmla="*/ 1088584 h 2496760"/>
              <a:gd name="connsiteX8-377" fmla="*/ 0 w 12234672"/>
              <a:gd name="connsiteY8-378" fmla="*/ 2496760 h 2496760"/>
              <a:gd name="connsiteX0-379" fmla="*/ 0 w 12234672"/>
              <a:gd name="connsiteY0-380" fmla="*/ 2496770 h 2496770"/>
              <a:gd name="connsiteX1-381" fmla="*/ 0 w 12234672"/>
              <a:gd name="connsiteY1-382" fmla="*/ 2496770 h 2496770"/>
              <a:gd name="connsiteX2-383" fmla="*/ 12234672 w 12234672"/>
              <a:gd name="connsiteY2-384" fmla="*/ 2478482 h 2496770"/>
              <a:gd name="connsiteX3-385" fmla="*/ 12234672 w 12234672"/>
              <a:gd name="connsiteY3-386" fmla="*/ 1189178 h 2496770"/>
              <a:gd name="connsiteX4-387" fmla="*/ 10835640 w 12234672"/>
              <a:gd name="connsiteY4-388" fmla="*/ 1701242 h 2496770"/>
              <a:gd name="connsiteX5-389" fmla="*/ 4151376 w 12234672"/>
              <a:gd name="connsiteY5-390" fmla="*/ 458 h 2496770"/>
              <a:gd name="connsiteX6-391" fmla="*/ 1554480 w 12234672"/>
              <a:gd name="connsiteY6-392" fmla="*/ 905714 h 2496770"/>
              <a:gd name="connsiteX7-393" fmla="*/ 9144 w 12234672"/>
              <a:gd name="connsiteY7-394" fmla="*/ 1088594 h 2496770"/>
              <a:gd name="connsiteX8-395" fmla="*/ 0 w 12234672"/>
              <a:gd name="connsiteY8-396" fmla="*/ 2496770 h 2496770"/>
              <a:gd name="connsiteX0-397" fmla="*/ 0 w 12234672"/>
              <a:gd name="connsiteY0-398" fmla="*/ 2496770 h 2496770"/>
              <a:gd name="connsiteX1-399" fmla="*/ 0 w 12234672"/>
              <a:gd name="connsiteY1-400" fmla="*/ 2496770 h 2496770"/>
              <a:gd name="connsiteX2-401" fmla="*/ 12234672 w 12234672"/>
              <a:gd name="connsiteY2-402" fmla="*/ 2478482 h 2496770"/>
              <a:gd name="connsiteX3-403" fmla="*/ 12234672 w 12234672"/>
              <a:gd name="connsiteY3-404" fmla="*/ 1189178 h 2496770"/>
              <a:gd name="connsiteX4-405" fmla="*/ 10835640 w 12234672"/>
              <a:gd name="connsiteY4-406" fmla="*/ 1701242 h 2496770"/>
              <a:gd name="connsiteX5-407" fmla="*/ 4151376 w 12234672"/>
              <a:gd name="connsiteY5-408" fmla="*/ 458 h 2496770"/>
              <a:gd name="connsiteX6-409" fmla="*/ 1554480 w 12234672"/>
              <a:gd name="connsiteY6-410" fmla="*/ 905714 h 2496770"/>
              <a:gd name="connsiteX7-411" fmla="*/ 9144 w 12234672"/>
              <a:gd name="connsiteY7-412" fmla="*/ 1088594 h 2496770"/>
              <a:gd name="connsiteX8-413" fmla="*/ 0 w 12234672"/>
              <a:gd name="connsiteY8-414" fmla="*/ 2496770 h 24967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2234672" h="2496770">
                <a:moveTo>
                  <a:pt x="0" y="2496770"/>
                </a:moveTo>
                <a:lnTo>
                  <a:pt x="0" y="2496770"/>
                </a:lnTo>
                <a:lnTo>
                  <a:pt x="12234672" y="2478482"/>
                </a:lnTo>
                <a:lnTo>
                  <a:pt x="12234672" y="1189178"/>
                </a:lnTo>
                <a:cubicBezTo>
                  <a:pt x="12001500" y="1059638"/>
                  <a:pt x="11780520" y="1670762"/>
                  <a:pt x="10835640" y="1701242"/>
                </a:cubicBezTo>
                <a:cubicBezTo>
                  <a:pt x="8199120" y="1621994"/>
                  <a:pt x="5762244" y="-31546"/>
                  <a:pt x="4151376" y="458"/>
                </a:cubicBezTo>
                <a:cubicBezTo>
                  <a:pt x="2540508" y="32462"/>
                  <a:pt x="2529840" y="652730"/>
                  <a:pt x="1554480" y="905714"/>
                </a:cubicBezTo>
                <a:cubicBezTo>
                  <a:pt x="722376" y="1100786"/>
                  <a:pt x="521208" y="1030682"/>
                  <a:pt x="9144" y="1088594"/>
                </a:cubicBezTo>
                <a:lnTo>
                  <a:pt x="0" y="24967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十字形 13"/>
          <p:cNvSpPr/>
          <p:nvPr/>
        </p:nvSpPr>
        <p:spPr>
          <a:xfrm>
            <a:off x="3503223" y="1762271"/>
            <a:ext cx="1361928" cy="1361928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latin typeface="Impact" panose="020B0806030902050204" pitchFamily="34" charset="0"/>
              </a:rPr>
              <a:t>2</a:t>
            </a:r>
            <a:endParaRPr lang="zh-CN" altLang="en-US" sz="6000" dirty="0">
              <a:latin typeface="Impact" panose="020B0806030902050204" pitchFamily="34" charset="0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5246573" y="1902225"/>
            <a:ext cx="3330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岗位认知</a:t>
            </a: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126505" y="325757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45%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68452" y="3312436"/>
            <a:ext cx="40033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此处添加详细文本描述，建议与标题相关并符合整体语言风格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6505" y="392235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60%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68452" y="3986360"/>
            <a:ext cx="40033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6505" y="458713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68452" y="4641995"/>
            <a:ext cx="40033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此处添加详细文本描述，建议与标题相关并符合整体语言风格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6505" y="525191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98%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68452" y="5306775"/>
            <a:ext cx="40033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Rectangle 164"/>
          <p:cNvSpPr/>
          <p:nvPr/>
        </p:nvSpPr>
        <p:spPr>
          <a:xfrm>
            <a:off x="6151164" y="1615449"/>
            <a:ext cx="480355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专业的知识与技能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Gill Sans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此处添加详细文本描述，建议与标题相关并符合整体语言风格，语言描述尽量简洁生动，此处添加详细文本描述，建议与标题相关并符合整体语言风格，语言描述尽量简洁生动，</a:t>
            </a:r>
            <a:endParaRPr lang="en-US" sz="13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47196" y="1971375"/>
            <a:ext cx="4939204" cy="36498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69652" y="2664153"/>
            <a:ext cx="966087" cy="1132156"/>
          </a:xfrm>
          <a:prstGeom prst="rect">
            <a:avLst/>
          </a:prstGeom>
        </p:spPr>
      </p:pic>
      <p:sp>
        <p:nvSpPr>
          <p:cNvPr id="14" name="TextBox 33"/>
          <p:cNvSpPr txBox="1"/>
          <p:nvPr/>
        </p:nvSpPr>
        <p:spPr>
          <a:xfrm>
            <a:off x="1538173" y="433748"/>
            <a:ext cx="227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知识技能</a:t>
            </a:r>
          </a:p>
        </p:txBody>
      </p:sp>
      <p:sp>
        <p:nvSpPr>
          <p:cNvPr id="15" name="十字形 14"/>
          <p:cNvSpPr/>
          <p:nvPr/>
        </p:nvSpPr>
        <p:spPr>
          <a:xfrm>
            <a:off x="455223" y="255205"/>
            <a:ext cx="911782" cy="911782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2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12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812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12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12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812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812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312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312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243228" y="1803400"/>
            <a:ext cx="1636219" cy="2280014"/>
            <a:chOff x="1243228" y="1807534"/>
            <a:chExt cx="1636219" cy="2280014"/>
          </a:xfrm>
        </p:grpSpPr>
        <p:sp>
          <p:nvSpPr>
            <p:cNvPr id="2" name="Freeform 89"/>
            <p:cNvSpPr>
              <a:spLocks noEditPoints="1"/>
            </p:cNvSpPr>
            <p:nvPr/>
          </p:nvSpPr>
          <p:spPr bwMode="auto">
            <a:xfrm>
              <a:off x="1328292" y="1807534"/>
              <a:ext cx="1523627" cy="2280014"/>
            </a:xfrm>
            <a:custGeom>
              <a:avLst/>
              <a:gdLst>
                <a:gd name="T0" fmla="*/ 758 w 1825"/>
                <a:gd name="T1" fmla="*/ 231 h 2731"/>
                <a:gd name="T2" fmla="*/ 461 w 1825"/>
                <a:gd name="T3" fmla="*/ 703 h 2731"/>
                <a:gd name="T4" fmla="*/ 207 w 1825"/>
                <a:gd name="T5" fmla="*/ 1175 h 2731"/>
                <a:gd name="T6" fmla="*/ 79 w 1825"/>
                <a:gd name="T7" fmla="*/ 1471 h 2731"/>
                <a:gd name="T8" fmla="*/ 15 w 1825"/>
                <a:gd name="T9" fmla="*/ 1684 h 2731"/>
                <a:gd name="T10" fmla="*/ 0 w 1825"/>
                <a:gd name="T11" fmla="*/ 1820 h 2731"/>
                <a:gd name="T12" fmla="*/ 19 w 1825"/>
                <a:gd name="T13" fmla="*/ 2003 h 2731"/>
                <a:gd name="T14" fmla="*/ 73 w 1825"/>
                <a:gd name="T15" fmla="*/ 2174 h 2731"/>
                <a:gd name="T16" fmla="*/ 157 w 1825"/>
                <a:gd name="T17" fmla="*/ 2329 h 2731"/>
                <a:gd name="T18" fmla="*/ 268 w 1825"/>
                <a:gd name="T19" fmla="*/ 2465 h 2731"/>
                <a:gd name="T20" fmla="*/ 404 w 1825"/>
                <a:gd name="T21" fmla="*/ 2576 h 2731"/>
                <a:gd name="T22" fmla="*/ 557 w 1825"/>
                <a:gd name="T23" fmla="*/ 2660 h 2731"/>
                <a:gd name="T24" fmla="*/ 728 w 1825"/>
                <a:gd name="T25" fmla="*/ 2713 h 2731"/>
                <a:gd name="T26" fmla="*/ 913 w 1825"/>
                <a:gd name="T27" fmla="*/ 2731 h 2731"/>
                <a:gd name="T28" fmla="*/ 1051 w 1825"/>
                <a:gd name="T29" fmla="*/ 2721 h 2731"/>
                <a:gd name="T30" fmla="*/ 1226 w 1825"/>
                <a:gd name="T31" fmla="*/ 2676 h 2731"/>
                <a:gd name="T32" fmla="*/ 1385 w 1825"/>
                <a:gd name="T33" fmla="*/ 2600 h 2731"/>
                <a:gd name="T34" fmla="*/ 1526 w 1825"/>
                <a:gd name="T35" fmla="*/ 2494 h 2731"/>
                <a:gd name="T36" fmla="*/ 1644 w 1825"/>
                <a:gd name="T37" fmla="*/ 2365 h 2731"/>
                <a:gd name="T38" fmla="*/ 1735 w 1825"/>
                <a:gd name="T39" fmla="*/ 2214 h 2731"/>
                <a:gd name="T40" fmla="*/ 1795 w 1825"/>
                <a:gd name="T41" fmla="*/ 2047 h 2731"/>
                <a:gd name="T42" fmla="*/ 1823 w 1825"/>
                <a:gd name="T43" fmla="*/ 1865 h 2731"/>
                <a:gd name="T44" fmla="*/ 1817 w 1825"/>
                <a:gd name="T45" fmla="*/ 1732 h 2731"/>
                <a:gd name="T46" fmla="*/ 1765 w 1825"/>
                <a:gd name="T47" fmla="*/ 1527 h 2731"/>
                <a:gd name="T48" fmla="*/ 1674 w 1825"/>
                <a:gd name="T49" fmla="*/ 1296 h 2731"/>
                <a:gd name="T50" fmla="*/ 1429 w 1825"/>
                <a:gd name="T51" fmla="*/ 814 h 2731"/>
                <a:gd name="T52" fmla="*/ 1136 w 1825"/>
                <a:gd name="T53" fmla="*/ 336 h 2731"/>
                <a:gd name="T54" fmla="*/ 917 w 1825"/>
                <a:gd name="T55" fmla="*/ 2588 h 2731"/>
                <a:gd name="T56" fmla="*/ 788 w 1825"/>
                <a:gd name="T57" fmla="*/ 2576 h 2731"/>
                <a:gd name="T58" fmla="*/ 664 w 1825"/>
                <a:gd name="T59" fmla="*/ 2544 h 2731"/>
                <a:gd name="T60" fmla="*/ 551 w 1825"/>
                <a:gd name="T61" fmla="*/ 2494 h 2731"/>
                <a:gd name="T62" fmla="*/ 449 w 1825"/>
                <a:gd name="T63" fmla="*/ 2427 h 2731"/>
                <a:gd name="T64" fmla="*/ 374 w 1825"/>
                <a:gd name="T65" fmla="*/ 2359 h 2731"/>
                <a:gd name="T66" fmla="*/ 360 w 1825"/>
                <a:gd name="T67" fmla="*/ 2325 h 2731"/>
                <a:gd name="T68" fmla="*/ 404 w 1825"/>
                <a:gd name="T69" fmla="*/ 2327 h 2731"/>
                <a:gd name="T70" fmla="*/ 537 w 1825"/>
                <a:gd name="T71" fmla="*/ 2379 h 2731"/>
                <a:gd name="T72" fmla="*/ 692 w 1825"/>
                <a:gd name="T73" fmla="*/ 2423 h 2731"/>
                <a:gd name="T74" fmla="*/ 816 w 1825"/>
                <a:gd name="T75" fmla="*/ 2431 h 2731"/>
                <a:gd name="T76" fmla="*/ 971 w 1825"/>
                <a:gd name="T77" fmla="*/ 2417 h 2731"/>
                <a:gd name="T78" fmla="*/ 1116 w 1825"/>
                <a:gd name="T79" fmla="*/ 2371 h 2731"/>
                <a:gd name="T80" fmla="*/ 1248 w 1825"/>
                <a:gd name="T81" fmla="*/ 2299 h 2731"/>
                <a:gd name="T82" fmla="*/ 1361 w 1825"/>
                <a:gd name="T83" fmla="*/ 2206 h 2731"/>
                <a:gd name="T84" fmla="*/ 1457 w 1825"/>
                <a:gd name="T85" fmla="*/ 2090 h 2731"/>
                <a:gd name="T86" fmla="*/ 1528 w 1825"/>
                <a:gd name="T87" fmla="*/ 1959 h 2731"/>
                <a:gd name="T88" fmla="*/ 1572 w 1825"/>
                <a:gd name="T89" fmla="*/ 1816 h 2731"/>
                <a:gd name="T90" fmla="*/ 1588 w 1825"/>
                <a:gd name="T91" fmla="*/ 1658 h 2731"/>
                <a:gd name="T92" fmla="*/ 1572 w 1825"/>
                <a:gd name="T93" fmla="*/ 1535 h 2731"/>
                <a:gd name="T94" fmla="*/ 1526 w 1825"/>
                <a:gd name="T95" fmla="*/ 1372 h 2731"/>
                <a:gd name="T96" fmla="*/ 1514 w 1825"/>
                <a:gd name="T97" fmla="*/ 1324 h 2731"/>
                <a:gd name="T98" fmla="*/ 1588 w 1825"/>
                <a:gd name="T99" fmla="*/ 1471 h 2731"/>
                <a:gd name="T100" fmla="*/ 1648 w 1825"/>
                <a:gd name="T101" fmla="*/ 1640 h 2731"/>
                <a:gd name="T102" fmla="*/ 1678 w 1825"/>
                <a:gd name="T103" fmla="*/ 1798 h 2731"/>
                <a:gd name="T104" fmla="*/ 1676 w 1825"/>
                <a:gd name="T105" fmla="*/ 1903 h 2731"/>
                <a:gd name="T106" fmla="*/ 1646 w 1825"/>
                <a:gd name="T107" fmla="*/ 2052 h 2731"/>
                <a:gd name="T108" fmla="*/ 1588 w 1825"/>
                <a:gd name="T109" fmla="*/ 2188 h 2731"/>
                <a:gd name="T110" fmla="*/ 1506 w 1825"/>
                <a:gd name="T111" fmla="*/ 2309 h 2731"/>
                <a:gd name="T112" fmla="*/ 1403 w 1825"/>
                <a:gd name="T113" fmla="*/ 2413 h 2731"/>
                <a:gd name="T114" fmla="*/ 1282 w 1825"/>
                <a:gd name="T115" fmla="*/ 2494 h 2731"/>
                <a:gd name="T116" fmla="*/ 1144 w 1825"/>
                <a:gd name="T117" fmla="*/ 2552 h 2731"/>
                <a:gd name="T118" fmla="*/ 995 w 1825"/>
                <a:gd name="T119" fmla="*/ 258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5" h="2731">
                  <a:moveTo>
                    <a:pt x="1069" y="231"/>
                  </a:moveTo>
                  <a:lnTo>
                    <a:pt x="913" y="0"/>
                  </a:lnTo>
                  <a:lnTo>
                    <a:pt x="758" y="231"/>
                  </a:lnTo>
                  <a:lnTo>
                    <a:pt x="758" y="231"/>
                  </a:lnTo>
                  <a:lnTo>
                    <a:pt x="688" y="336"/>
                  </a:lnTo>
                  <a:lnTo>
                    <a:pt x="585" y="498"/>
                  </a:lnTo>
                  <a:lnTo>
                    <a:pt x="525" y="595"/>
                  </a:lnTo>
                  <a:lnTo>
                    <a:pt x="461" y="703"/>
                  </a:lnTo>
                  <a:lnTo>
                    <a:pt x="398" y="814"/>
                  </a:lnTo>
                  <a:lnTo>
                    <a:pt x="332" y="934"/>
                  </a:lnTo>
                  <a:lnTo>
                    <a:pt x="268" y="1053"/>
                  </a:lnTo>
                  <a:lnTo>
                    <a:pt x="207" y="1175"/>
                  </a:lnTo>
                  <a:lnTo>
                    <a:pt x="151" y="1296"/>
                  </a:lnTo>
                  <a:lnTo>
                    <a:pt x="125" y="1356"/>
                  </a:lnTo>
                  <a:lnTo>
                    <a:pt x="101" y="1413"/>
                  </a:lnTo>
                  <a:lnTo>
                    <a:pt x="79" y="1471"/>
                  </a:lnTo>
                  <a:lnTo>
                    <a:pt x="59" y="1527"/>
                  </a:lnTo>
                  <a:lnTo>
                    <a:pt x="43" y="1581"/>
                  </a:lnTo>
                  <a:lnTo>
                    <a:pt x="27" y="1634"/>
                  </a:lnTo>
                  <a:lnTo>
                    <a:pt x="15" y="1684"/>
                  </a:lnTo>
                  <a:lnTo>
                    <a:pt x="7" y="1732"/>
                  </a:lnTo>
                  <a:lnTo>
                    <a:pt x="1" y="1778"/>
                  </a:lnTo>
                  <a:lnTo>
                    <a:pt x="0" y="1820"/>
                  </a:lnTo>
                  <a:lnTo>
                    <a:pt x="0" y="1820"/>
                  </a:lnTo>
                  <a:lnTo>
                    <a:pt x="1" y="1865"/>
                  </a:lnTo>
                  <a:lnTo>
                    <a:pt x="5" y="1913"/>
                  </a:lnTo>
                  <a:lnTo>
                    <a:pt x="11" y="1957"/>
                  </a:lnTo>
                  <a:lnTo>
                    <a:pt x="19" y="2003"/>
                  </a:lnTo>
                  <a:lnTo>
                    <a:pt x="29" y="2047"/>
                  </a:lnTo>
                  <a:lnTo>
                    <a:pt x="41" y="2090"/>
                  </a:lnTo>
                  <a:lnTo>
                    <a:pt x="55" y="2132"/>
                  </a:lnTo>
                  <a:lnTo>
                    <a:pt x="73" y="2174"/>
                  </a:lnTo>
                  <a:lnTo>
                    <a:pt x="91" y="2214"/>
                  </a:lnTo>
                  <a:lnTo>
                    <a:pt x="111" y="2254"/>
                  </a:lnTo>
                  <a:lnTo>
                    <a:pt x="133" y="2291"/>
                  </a:lnTo>
                  <a:lnTo>
                    <a:pt x="157" y="2329"/>
                  </a:lnTo>
                  <a:lnTo>
                    <a:pt x="183" y="2365"/>
                  </a:lnTo>
                  <a:lnTo>
                    <a:pt x="209" y="2399"/>
                  </a:lnTo>
                  <a:lnTo>
                    <a:pt x="238" y="2433"/>
                  </a:lnTo>
                  <a:lnTo>
                    <a:pt x="268" y="2465"/>
                  </a:lnTo>
                  <a:lnTo>
                    <a:pt x="300" y="2494"/>
                  </a:lnTo>
                  <a:lnTo>
                    <a:pt x="332" y="2522"/>
                  </a:lnTo>
                  <a:lnTo>
                    <a:pt x="368" y="2550"/>
                  </a:lnTo>
                  <a:lnTo>
                    <a:pt x="404" y="2576"/>
                  </a:lnTo>
                  <a:lnTo>
                    <a:pt x="439" y="2600"/>
                  </a:lnTo>
                  <a:lnTo>
                    <a:pt x="477" y="2622"/>
                  </a:lnTo>
                  <a:lnTo>
                    <a:pt x="517" y="2642"/>
                  </a:lnTo>
                  <a:lnTo>
                    <a:pt x="557" y="2660"/>
                  </a:lnTo>
                  <a:lnTo>
                    <a:pt x="599" y="2676"/>
                  </a:lnTo>
                  <a:lnTo>
                    <a:pt x="643" y="2690"/>
                  </a:lnTo>
                  <a:lnTo>
                    <a:pt x="684" y="2701"/>
                  </a:lnTo>
                  <a:lnTo>
                    <a:pt x="728" y="2713"/>
                  </a:lnTo>
                  <a:lnTo>
                    <a:pt x="774" y="2721"/>
                  </a:lnTo>
                  <a:lnTo>
                    <a:pt x="820" y="2727"/>
                  </a:lnTo>
                  <a:lnTo>
                    <a:pt x="865" y="2729"/>
                  </a:lnTo>
                  <a:lnTo>
                    <a:pt x="913" y="2731"/>
                  </a:lnTo>
                  <a:lnTo>
                    <a:pt x="913" y="2731"/>
                  </a:lnTo>
                  <a:lnTo>
                    <a:pt x="959" y="2729"/>
                  </a:lnTo>
                  <a:lnTo>
                    <a:pt x="1005" y="2727"/>
                  </a:lnTo>
                  <a:lnTo>
                    <a:pt x="1051" y="2721"/>
                  </a:lnTo>
                  <a:lnTo>
                    <a:pt x="1096" y="2713"/>
                  </a:lnTo>
                  <a:lnTo>
                    <a:pt x="1140" y="2701"/>
                  </a:lnTo>
                  <a:lnTo>
                    <a:pt x="1184" y="2690"/>
                  </a:lnTo>
                  <a:lnTo>
                    <a:pt x="1226" y="2676"/>
                  </a:lnTo>
                  <a:lnTo>
                    <a:pt x="1268" y="2660"/>
                  </a:lnTo>
                  <a:lnTo>
                    <a:pt x="1307" y="2642"/>
                  </a:lnTo>
                  <a:lnTo>
                    <a:pt x="1347" y="2622"/>
                  </a:lnTo>
                  <a:lnTo>
                    <a:pt x="1385" y="2600"/>
                  </a:lnTo>
                  <a:lnTo>
                    <a:pt x="1423" y="2576"/>
                  </a:lnTo>
                  <a:lnTo>
                    <a:pt x="1459" y="2550"/>
                  </a:lnTo>
                  <a:lnTo>
                    <a:pt x="1493" y="2522"/>
                  </a:lnTo>
                  <a:lnTo>
                    <a:pt x="1526" y="2494"/>
                  </a:lnTo>
                  <a:lnTo>
                    <a:pt x="1556" y="2465"/>
                  </a:lnTo>
                  <a:lnTo>
                    <a:pt x="1588" y="2433"/>
                  </a:lnTo>
                  <a:lnTo>
                    <a:pt x="1616" y="2399"/>
                  </a:lnTo>
                  <a:lnTo>
                    <a:pt x="1644" y="2365"/>
                  </a:lnTo>
                  <a:lnTo>
                    <a:pt x="1668" y="2329"/>
                  </a:lnTo>
                  <a:lnTo>
                    <a:pt x="1692" y="2291"/>
                  </a:lnTo>
                  <a:lnTo>
                    <a:pt x="1714" y="2254"/>
                  </a:lnTo>
                  <a:lnTo>
                    <a:pt x="1735" y="2214"/>
                  </a:lnTo>
                  <a:lnTo>
                    <a:pt x="1753" y="2174"/>
                  </a:lnTo>
                  <a:lnTo>
                    <a:pt x="1769" y="2132"/>
                  </a:lnTo>
                  <a:lnTo>
                    <a:pt x="1783" y="2090"/>
                  </a:lnTo>
                  <a:lnTo>
                    <a:pt x="1795" y="2047"/>
                  </a:lnTo>
                  <a:lnTo>
                    <a:pt x="1807" y="2003"/>
                  </a:lnTo>
                  <a:lnTo>
                    <a:pt x="1815" y="1957"/>
                  </a:lnTo>
                  <a:lnTo>
                    <a:pt x="1819" y="1913"/>
                  </a:lnTo>
                  <a:lnTo>
                    <a:pt x="1823" y="1865"/>
                  </a:lnTo>
                  <a:lnTo>
                    <a:pt x="1825" y="1820"/>
                  </a:lnTo>
                  <a:lnTo>
                    <a:pt x="1825" y="1820"/>
                  </a:lnTo>
                  <a:lnTo>
                    <a:pt x="1823" y="1778"/>
                  </a:lnTo>
                  <a:lnTo>
                    <a:pt x="1817" y="1732"/>
                  </a:lnTo>
                  <a:lnTo>
                    <a:pt x="1809" y="1684"/>
                  </a:lnTo>
                  <a:lnTo>
                    <a:pt x="1797" y="1634"/>
                  </a:lnTo>
                  <a:lnTo>
                    <a:pt x="1783" y="1581"/>
                  </a:lnTo>
                  <a:lnTo>
                    <a:pt x="1765" y="1527"/>
                  </a:lnTo>
                  <a:lnTo>
                    <a:pt x="1745" y="1471"/>
                  </a:lnTo>
                  <a:lnTo>
                    <a:pt x="1723" y="1413"/>
                  </a:lnTo>
                  <a:lnTo>
                    <a:pt x="1700" y="1356"/>
                  </a:lnTo>
                  <a:lnTo>
                    <a:pt x="1674" y="1296"/>
                  </a:lnTo>
                  <a:lnTo>
                    <a:pt x="1618" y="1175"/>
                  </a:lnTo>
                  <a:lnTo>
                    <a:pt x="1558" y="1053"/>
                  </a:lnTo>
                  <a:lnTo>
                    <a:pt x="1495" y="934"/>
                  </a:lnTo>
                  <a:lnTo>
                    <a:pt x="1429" y="814"/>
                  </a:lnTo>
                  <a:lnTo>
                    <a:pt x="1363" y="703"/>
                  </a:lnTo>
                  <a:lnTo>
                    <a:pt x="1299" y="595"/>
                  </a:lnTo>
                  <a:lnTo>
                    <a:pt x="1240" y="498"/>
                  </a:lnTo>
                  <a:lnTo>
                    <a:pt x="1136" y="336"/>
                  </a:lnTo>
                  <a:lnTo>
                    <a:pt x="1069" y="231"/>
                  </a:lnTo>
                  <a:lnTo>
                    <a:pt x="1069" y="231"/>
                  </a:lnTo>
                  <a:close/>
                  <a:moveTo>
                    <a:pt x="917" y="2588"/>
                  </a:moveTo>
                  <a:lnTo>
                    <a:pt x="917" y="2588"/>
                  </a:lnTo>
                  <a:lnTo>
                    <a:pt x="885" y="2586"/>
                  </a:lnTo>
                  <a:lnTo>
                    <a:pt x="852" y="2584"/>
                  </a:lnTo>
                  <a:lnTo>
                    <a:pt x="820" y="2582"/>
                  </a:lnTo>
                  <a:lnTo>
                    <a:pt x="788" y="2576"/>
                  </a:lnTo>
                  <a:lnTo>
                    <a:pt x="756" y="2570"/>
                  </a:lnTo>
                  <a:lnTo>
                    <a:pt x="726" y="2562"/>
                  </a:lnTo>
                  <a:lnTo>
                    <a:pt x="694" y="2554"/>
                  </a:lnTo>
                  <a:lnTo>
                    <a:pt x="664" y="2544"/>
                  </a:lnTo>
                  <a:lnTo>
                    <a:pt x="637" y="2534"/>
                  </a:lnTo>
                  <a:lnTo>
                    <a:pt x="607" y="2522"/>
                  </a:lnTo>
                  <a:lnTo>
                    <a:pt x="579" y="2508"/>
                  </a:lnTo>
                  <a:lnTo>
                    <a:pt x="551" y="2494"/>
                  </a:lnTo>
                  <a:lnTo>
                    <a:pt x="525" y="2479"/>
                  </a:lnTo>
                  <a:lnTo>
                    <a:pt x="499" y="2463"/>
                  </a:lnTo>
                  <a:lnTo>
                    <a:pt x="473" y="2445"/>
                  </a:lnTo>
                  <a:lnTo>
                    <a:pt x="449" y="2427"/>
                  </a:lnTo>
                  <a:lnTo>
                    <a:pt x="449" y="2427"/>
                  </a:lnTo>
                  <a:lnTo>
                    <a:pt x="404" y="2389"/>
                  </a:lnTo>
                  <a:lnTo>
                    <a:pt x="386" y="2373"/>
                  </a:lnTo>
                  <a:lnTo>
                    <a:pt x="374" y="2359"/>
                  </a:lnTo>
                  <a:lnTo>
                    <a:pt x="364" y="2347"/>
                  </a:lnTo>
                  <a:lnTo>
                    <a:pt x="360" y="2337"/>
                  </a:lnTo>
                  <a:lnTo>
                    <a:pt x="358" y="2331"/>
                  </a:lnTo>
                  <a:lnTo>
                    <a:pt x="360" y="2325"/>
                  </a:lnTo>
                  <a:lnTo>
                    <a:pt x="366" y="2323"/>
                  </a:lnTo>
                  <a:lnTo>
                    <a:pt x="374" y="2323"/>
                  </a:lnTo>
                  <a:lnTo>
                    <a:pt x="388" y="2323"/>
                  </a:lnTo>
                  <a:lnTo>
                    <a:pt x="404" y="2327"/>
                  </a:lnTo>
                  <a:lnTo>
                    <a:pt x="445" y="2341"/>
                  </a:lnTo>
                  <a:lnTo>
                    <a:pt x="501" y="2365"/>
                  </a:lnTo>
                  <a:lnTo>
                    <a:pt x="501" y="2365"/>
                  </a:lnTo>
                  <a:lnTo>
                    <a:pt x="537" y="2379"/>
                  </a:lnTo>
                  <a:lnTo>
                    <a:pt x="575" y="2393"/>
                  </a:lnTo>
                  <a:lnTo>
                    <a:pt x="613" y="2405"/>
                  </a:lnTo>
                  <a:lnTo>
                    <a:pt x="652" y="2415"/>
                  </a:lnTo>
                  <a:lnTo>
                    <a:pt x="692" y="2423"/>
                  </a:lnTo>
                  <a:lnTo>
                    <a:pt x="732" y="2427"/>
                  </a:lnTo>
                  <a:lnTo>
                    <a:pt x="774" y="2431"/>
                  </a:lnTo>
                  <a:lnTo>
                    <a:pt x="816" y="2431"/>
                  </a:lnTo>
                  <a:lnTo>
                    <a:pt x="816" y="2431"/>
                  </a:lnTo>
                  <a:lnTo>
                    <a:pt x="856" y="2431"/>
                  </a:lnTo>
                  <a:lnTo>
                    <a:pt x="895" y="2427"/>
                  </a:lnTo>
                  <a:lnTo>
                    <a:pt x="933" y="2423"/>
                  </a:lnTo>
                  <a:lnTo>
                    <a:pt x="971" y="2417"/>
                  </a:lnTo>
                  <a:lnTo>
                    <a:pt x="1009" y="2407"/>
                  </a:lnTo>
                  <a:lnTo>
                    <a:pt x="1045" y="2397"/>
                  </a:lnTo>
                  <a:lnTo>
                    <a:pt x="1080" y="2385"/>
                  </a:lnTo>
                  <a:lnTo>
                    <a:pt x="1116" y="2371"/>
                  </a:lnTo>
                  <a:lnTo>
                    <a:pt x="1150" y="2355"/>
                  </a:lnTo>
                  <a:lnTo>
                    <a:pt x="1184" y="2339"/>
                  </a:lnTo>
                  <a:lnTo>
                    <a:pt x="1216" y="2319"/>
                  </a:lnTo>
                  <a:lnTo>
                    <a:pt x="1248" y="2299"/>
                  </a:lnTo>
                  <a:lnTo>
                    <a:pt x="1278" y="2277"/>
                  </a:lnTo>
                  <a:lnTo>
                    <a:pt x="1307" y="2256"/>
                  </a:lnTo>
                  <a:lnTo>
                    <a:pt x="1335" y="2232"/>
                  </a:lnTo>
                  <a:lnTo>
                    <a:pt x="1361" y="2206"/>
                  </a:lnTo>
                  <a:lnTo>
                    <a:pt x="1387" y="2178"/>
                  </a:lnTo>
                  <a:lnTo>
                    <a:pt x="1413" y="2150"/>
                  </a:lnTo>
                  <a:lnTo>
                    <a:pt x="1435" y="2122"/>
                  </a:lnTo>
                  <a:lnTo>
                    <a:pt x="1457" y="2090"/>
                  </a:lnTo>
                  <a:lnTo>
                    <a:pt x="1477" y="2060"/>
                  </a:lnTo>
                  <a:lnTo>
                    <a:pt x="1495" y="2027"/>
                  </a:lnTo>
                  <a:lnTo>
                    <a:pt x="1512" y="1995"/>
                  </a:lnTo>
                  <a:lnTo>
                    <a:pt x="1528" y="1959"/>
                  </a:lnTo>
                  <a:lnTo>
                    <a:pt x="1542" y="1925"/>
                  </a:lnTo>
                  <a:lnTo>
                    <a:pt x="1554" y="1889"/>
                  </a:lnTo>
                  <a:lnTo>
                    <a:pt x="1564" y="1851"/>
                  </a:lnTo>
                  <a:lnTo>
                    <a:pt x="1572" y="1816"/>
                  </a:lnTo>
                  <a:lnTo>
                    <a:pt x="1580" y="1776"/>
                  </a:lnTo>
                  <a:lnTo>
                    <a:pt x="1584" y="1738"/>
                  </a:lnTo>
                  <a:lnTo>
                    <a:pt x="1588" y="1698"/>
                  </a:lnTo>
                  <a:lnTo>
                    <a:pt x="1588" y="1658"/>
                  </a:lnTo>
                  <a:lnTo>
                    <a:pt x="1588" y="1658"/>
                  </a:lnTo>
                  <a:lnTo>
                    <a:pt x="1586" y="1620"/>
                  </a:lnTo>
                  <a:lnTo>
                    <a:pt x="1582" y="1579"/>
                  </a:lnTo>
                  <a:lnTo>
                    <a:pt x="1572" y="1535"/>
                  </a:lnTo>
                  <a:lnTo>
                    <a:pt x="1560" y="1489"/>
                  </a:lnTo>
                  <a:lnTo>
                    <a:pt x="1560" y="1489"/>
                  </a:lnTo>
                  <a:lnTo>
                    <a:pt x="1542" y="1423"/>
                  </a:lnTo>
                  <a:lnTo>
                    <a:pt x="1526" y="1372"/>
                  </a:lnTo>
                  <a:lnTo>
                    <a:pt x="1516" y="1336"/>
                  </a:lnTo>
                  <a:lnTo>
                    <a:pt x="1514" y="1328"/>
                  </a:lnTo>
                  <a:lnTo>
                    <a:pt x="1514" y="1324"/>
                  </a:lnTo>
                  <a:lnTo>
                    <a:pt x="1514" y="1324"/>
                  </a:lnTo>
                  <a:lnTo>
                    <a:pt x="1518" y="1328"/>
                  </a:lnTo>
                  <a:lnTo>
                    <a:pt x="1528" y="1342"/>
                  </a:lnTo>
                  <a:lnTo>
                    <a:pt x="1554" y="1394"/>
                  </a:lnTo>
                  <a:lnTo>
                    <a:pt x="1588" y="1471"/>
                  </a:lnTo>
                  <a:lnTo>
                    <a:pt x="1606" y="1519"/>
                  </a:lnTo>
                  <a:lnTo>
                    <a:pt x="1624" y="1569"/>
                  </a:lnTo>
                  <a:lnTo>
                    <a:pt x="1624" y="1569"/>
                  </a:lnTo>
                  <a:lnTo>
                    <a:pt x="1648" y="1640"/>
                  </a:lnTo>
                  <a:lnTo>
                    <a:pt x="1666" y="1708"/>
                  </a:lnTo>
                  <a:lnTo>
                    <a:pt x="1672" y="1740"/>
                  </a:lnTo>
                  <a:lnTo>
                    <a:pt x="1676" y="1770"/>
                  </a:lnTo>
                  <a:lnTo>
                    <a:pt x="1678" y="1798"/>
                  </a:lnTo>
                  <a:lnTo>
                    <a:pt x="1680" y="1826"/>
                  </a:lnTo>
                  <a:lnTo>
                    <a:pt x="1680" y="1826"/>
                  </a:lnTo>
                  <a:lnTo>
                    <a:pt x="1678" y="1863"/>
                  </a:lnTo>
                  <a:lnTo>
                    <a:pt x="1676" y="1903"/>
                  </a:lnTo>
                  <a:lnTo>
                    <a:pt x="1672" y="1941"/>
                  </a:lnTo>
                  <a:lnTo>
                    <a:pt x="1664" y="1979"/>
                  </a:lnTo>
                  <a:lnTo>
                    <a:pt x="1656" y="2015"/>
                  </a:lnTo>
                  <a:lnTo>
                    <a:pt x="1646" y="2052"/>
                  </a:lnTo>
                  <a:lnTo>
                    <a:pt x="1634" y="2086"/>
                  </a:lnTo>
                  <a:lnTo>
                    <a:pt x="1620" y="2122"/>
                  </a:lnTo>
                  <a:lnTo>
                    <a:pt x="1604" y="2156"/>
                  </a:lnTo>
                  <a:lnTo>
                    <a:pt x="1588" y="2188"/>
                  </a:lnTo>
                  <a:lnTo>
                    <a:pt x="1570" y="2220"/>
                  </a:lnTo>
                  <a:lnTo>
                    <a:pt x="1550" y="2252"/>
                  </a:lnTo>
                  <a:lnTo>
                    <a:pt x="1528" y="2281"/>
                  </a:lnTo>
                  <a:lnTo>
                    <a:pt x="1506" y="2309"/>
                  </a:lnTo>
                  <a:lnTo>
                    <a:pt x="1481" y="2337"/>
                  </a:lnTo>
                  <a:lnTo>
                    <a:pt x="1457" y="2363"/>
                  </a:lnTo>
                  <a:lnTo>
                    <a:pt x="1431" y="2389"/>
                  </a:lnTo>
                  <a:lnTo>
                    <a:pt x="1403" y="2413"/>
                  </a:lnTo>
                  <a:lnTo>
                    <a:pt x="1373" y="2437"/>
                  </a:lnTo>
                  <a:lnTo>
                    <a:pt x="1343" y="2457"/>
                  </a:lnTo>
                  <a:lnTo>
                    <a:pt x="1313" y="2477"/>
                  </a:lnTo>
                  <a:lnTo>
                    <a:pt x="1282" y="2494"/>
                  </a:lnTo>
                  <a:lnTo>
                    <a:pt x="1248" y="2512"/>
                  </a:lnTo>
                  <a:lnTo>
                    <a:pt x="1214" y="2528"/>
                  </a:lnTo>
                  <a:lnTo>
                    <a:pt x="1180" y="2540"/>
                  </a:lnTo>
                  <a:lnTo>
                    <a:pt x="1144" y="2552"/>
                  </a:lnTo>
                  <a:lnTo>
                    <a:pt x="1108" y="2564"/>
                  </a:lnTo>
                  <a:lnTo>
                    <a:pt x="1071" y="2572"/>
                  </a:lnTo>
                  <a:lnTo>
                    <a:pt x="1033" y="2578"/>
                  </a:lnTo>
                  <a:lnTo>
                    <a:pt x="995" y="2584"/>
                  </a:lnTo>
                  <a:lnTo>
                    <a:pt x="957" y="2586"/>
                  </a:lnTo>
                  <a:lnTo>
                    <a:pt x="917" y="2588"/>
                  </a:lnTo>
                  <a:lnTo>
                    <a:pt x="917" y="25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" name="TextBox 98"/>
            <p:cNvSpPr txBox="1"/>
            <p:nvPr/>
          </p:nvSpPr>
          <p:spPr>
            <a:xfrm>
              <a:off x="1243228" y="2763609"/>
              <a:ext cx="1636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发现</a:t>
              </a:r>
              <a:endParaRPr lang="en-US" altLang="zh-CN" sz="240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问题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10302" y="1803400"/>
            <a:ext cx="1636219" cy="2280014"/>
            <a:chOff x="3910302" y="1803400"/>
            <a:chExt cx="1636219" cy="2280014"/>
          </a:xfrm>
        </p:grpSpPr>
        <p:sp>
          <p:nvSpPr>
            <p:cNvPr id="3" name="Freeform 89"/>
            <p:cNvSpPr>
              <a:spLocks noEditPoints="1"/>
            </p:cNvSpPr>
            <p:nvPr/>
          </p:nvSpPr>
          <p:spPr bwMode="auto">
            <a:xfrm>
              <a:off x="3997324" y="1803400"/>
              <a:ext cx="1523627" cy="2280014"/>
            </a:xfrm>
            <a:custGeom>
              <a:avLst/>
              <a:gdLst>
                <a:gd name="T0" fmla="*/ 758 w 1825"/>
                <a:gd name="T1" fmla="*/ 231 h 2731"/>
                <a:gd name="T2" fmla="*/ 461 w 1825"/>
                <a:gd name="T3" fmla="*/ 703 h 2731"/>
                <a:gd name="T4" fmla="*/ 207 w 1825"/>
                <a:gd name="T5" fmla="*/ 1175 h 2731"/>
                <a:gd name="T6" fmla="*/ 79 w 1825"/>
                <a:gd name="T7" fmla="*/ 1471 h 2731"/>
                <a:gd name="T8" fmla="*/ 15 w 1825"/>
                <a:gd name="T9" fmla="*/ 1684 h 2731"/>
                <a:gd name="T10" fmla="*/ 0 w 1825"/>
                <a:gd name="T11" fmla="*/ 1820 h 2731"/>
                <a:gd name="T12" fmla="*/ 19 w 1825"/>
                <a:gd name="T13" fmla="*/ 2003 h 2731"/>
                <a:gd name="T14" fmla="*/ 73 w 1825"/>
                <a:gd name="T15" fmla="*/ 2174 h 2731"/>
                <a:gd name="T16" fmla="*/ 157 w 1825"/>
                <a:gd name="T17" fmla="*/ 2329 h 2731"/>
                <a:gd name="T18" fmla="*/ 268 w 1825"/>
                <a:gd name="T19" fmla="*/ 2465 h 2731"/>
                <a:gd name="T20" fmla="*/ 404 w 1825"/>
                <a:gd name="T21" fmla="*/ 2576 h 2731"/>
                <a:gd name="T22" fmla="*/ 557 w 1825"/>
                <a:gd name="T23" fmla="*/ 2660 h 2731"/>
                <a:gd name="T24" fmla="*/ 728 w 1825"/>
                <a:gd name="T25" fmla="*/ 2713 h 2731"/>
                <a:gd name="T26" fmla="*/ 913 w 1825"/>
                <a:gd name="T27" fmla="*/ 2731 h 2731"/>
                <a:gd name="T28" fmla="*/ 1051 w 1825"/>
                <a:gd name="T29" fmla="*/ 2721 h 2731"/>
                <a:gd name="T30" fmla="*/ 1226 w 1825"/>
                <a:gd name="T31" fmla="*/ 2676 h 2731"/>
                <a:gd name="T32" fmla="*/ 1385 w 1825"/>
                <a:gd name="T33" fmla="*/ 2600 h 2731"/>
                <a:gd name="T34" fmla="*/ 1526 w 1825"/>
                <a:gd name="T35" fmla="*/ 2494 h 2731"/>
                <a:gd name="T36" fmla="*/ 1644 w 1825"/>
                <a:gd name="T37" fmla="*/ 2365 h 2731"/>
                <a:gd name="T38" fmla="*/ 1735 w 1825"/>
                <a:gd name="T39" fmla="*/ 2214 h 2731"/>
                <a:gd name="T40" fmla="*/ 1795 w 1825"/>
                <a:gd name="T41" fmla="*/ 2047 h 2731"/>
                <a:gd name="T42" fmla="*/ 1823 w 1825"/>
                <a:gd name="T43" fmla="*/ 1865 h 2731"/>
                <a:gd name="T44" fmla="*/ 1817 w 1825"/>
                <a:gd name="T45" fmla="*/ 1732 h 2731"/>
                <a:gd name="T46" fmla="*/ 1765 w 1825"/>
                <a:gd name="T47" fmla="*/ 1527 h 2731"/>
                <a:gd name="T48" fmla="*/ 1674 w 1825"/>
                <a:gd name="T49" fmla="*/ 1296 h 2731"/>
                <a:gd name="T50" fmla="*/ 1429 w 1825"/>
                <a:gd name="T51" fmla="*/ 814 h 2731"/>
                <a:gd name="T52" fmla="*/ 1136 w 1825"/>
                <a:gd name="T53" fmla="*/ 336 h 2731"/>
                <a:gd name="T54" fmla="*/ 917 w 1825"/>
                <a:gd name="T55" fmla="*/ 2588 h 2731"/>
                <a:gd name="T56" fmla="*/ 788 w 1825"/>
                <a:gd name="T57" fmla="*/ 2576 h 2731"/>
                <a:gd name="T58" fmla="*/ 664 w 1825"/>
                <a:gd name="T59" fmla="*/ 2544 h 2731"/>
                <a:gd name="T60" fmla="*/ 551 w 1825"/>
                <a:gd name="T61" fmla="*/ 2494 h 2731"/>
                <a:gd name="T62" fmla="*/ 449 w 1825"/>
                <a:gd name="T63" fmla="*/ 2427 h 2731"/>
                <a:gd name="T64" fmla="*/ 374 w 1825"/>
                <a:gd name="T65" fmla="*/ 2359 h 2731"/>
                <a:gd name="T66" fmla="*/ 360 w 1825"/>
                <a:gd name="T67" fmla="*/ 2325 h 2731"/>
                <a:gd name="T68" fmla="*/ 404 w 1825"/>
                <a:gd name="T69" fmla="*/ 2327 h 2731"/>
                <a:gd name="T70" fmla="*/ 537 w 1825"/>
                <a:gd name="T71" fmla="*/ 2379 h 2731"/>
                <a:gd name="T72" fmla="*/ 692 w 1825"/>
                <a:gd name="T73" fmla="*/ 2423 h 2731"/>
                <a:gd name="T74" fmla="*/ 816 w 1825"/>
                <a:gd name="T75" fmla="*/ 2431 h 2731"/>
                <a:gd name="T76" fmla="*/ 971 w 1825"/>
                <a:gd name="T77" fmla="*/ 2417 h 2731"/>
                <a:gd name="T78" fmla="*/ 1116 w 1825"/>
                <a:gd name="T79" fmla="*/ 2371 h 2731"/>
                <a:gd name="T80" fmla="*/ 1248 w 1825"/>
                <a:gd name="T81" fmla="*/ 2299 h 2731"/>
                <a:gd name="T82" fmla="*/ 1361 w 1825"/>
                <a:gd name="T83" fmla="*/ 2206 h 2731"/>
                <a:gd name="T84" fmla="*/ 1457 w 1825"/>
                <a:gd name="T85" fmla="*/ 2090 h 2731"/>
                <a:gd name="T86" fmla="*/ 1528 w 1825"/>
                <a:gd name="T87" fmla="*/ 1959 h 2731"/>
                <a:gd name="T88" fmla="*/ 1572 w 1825"/>
                <a:gd name="T89" fmla="*/ 1816 h 2731"/>
                <a:gd name="T90" fmla="*/ 1588 w 1825"/>
                <a:gd name="T91" fmla="*/ 1658 h 2731"/>
                <a:gd name="T92" fmla="*/ 1572 w 1825"/>
                <a:gd name="T93" fmla="*/ 1535 h 2731"/>
                <a:gd name="T94" fmla="*/ 1526 w 1825"/>
                <a:gd name="T95" fmla="*/ 1372 h 2731"/>
                <a:gd name="T96" fmla="*/ 1514 w 1825"/>
                <a:gd name="T97" fmla="*/ 1324 h 2731"/>
                <a:gd name="T98" fmla="*/ 1588 w 1825"/>
                <a:gd name="T99" fmla="*/ 1471 h 2731"/>
                <a:gd name="T100" fmla="*/ 1648 w 1825"/>
                <a:gd name="T101" fmla="*/ 1640 h 2731"/>
                <a:gd name="T102" fmla="*/ 1678 w 1825"/>
                <a:gd name="T103" fmla="*/ 1798 h 2731"/>
                <a:gd name="T104" fmla="*/ 1676 w 1825"/>
                <a:gd name="T105" fmla="*/ 1903 h 2731"/>
                <a:gd name="T106" fmla="*/ 1646 w 1825"/>
                <a:gd name="T107" fmla="*/ 2052 h 2731"/>
                <a:gd name="T108" fmla="*/ 1588 w 1825"/>
                <a:gd name="T109" fmla="*/ 2188 h 2731"/>
                <a:gd name="T110" fmla="*/ 1506 w 1825"/>
                <a:gd name="T111" fmla="*/ 2309 h 2731"/>
                <a:gd name="T112" fmla="*/ 1403 w 1825"/>
                <a:gd name="T113" fmla="*/ 2413 h 2731"/>
                <a:gd name="T114" fmla="*/ 1282 w 1825"/>
                <a:gd name="T115" fmla="*/ 2494 h 2731"/>
                <a:gd name="T116" fmla="*/ 1144 w 1825"/>
                <a:gd name="T117" fmla="*/ 2552 h 2731"/>
                <a:gd name="T118" fmla="*/ 995 w 1825"/>
                <a:gd name="T119" fmla="*/ 258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5" h="2731">
                  <a:moveTo>
                    <a:pt x="1069" y="231"/>
                  </a:moveTo>
                  <a:lnTo>
                    <a:pt x="913" y="0"/>
                  </a:lnTo>
                  <a:lnTo>
                    <a:pt x="758" y="231"/>
                  </a:lnTo>
                  <a:lnTo>
                    <a:pt x="758" y="231"/>
                  </a:lnTo>
                  <a:lnTo>
                    <a:pt x="688" y="336"/>
                  </a:lnTo>
                  <a:lnTo>
                    <a:pt x="585" y="498"/>
                  </a:lnTo>
                  <a:lnTo>
                    <a:pt x="525" y="595"/>
                  </a:lnTo>
                  <a:lnTo>
                    <a:pt x="461" y="703"/>
                  </a:lnTo>
                  <a:lnTo>
                    <a:pt x="398" y="814"/>
                  </a:lnTo>
                  <a:lnTo>
                    <a:pt x="332" y="934"/>
                  </a:lnTo>
                  <a:lnTo>
                    <a:pt x="268" y="1053"/>
                  </a:lnTo>
                  <a:lnTo>
                    <a:pt x="207" y="1175"/>
                  </a:lnTo>
                  <a:lnTo>
                    <a:pt x="151" y="1296"/>
                  </a:lnTo>
                  <a:lnTo>
                    <a:pt x="125" y="1356"/>
                  </a:lnTo>
                  <a:lnTo>
                    <a:pt x="101" y="1413"/>
                  </a:lnTo>
                  <a:lnTo>
                    <a:pt x="79" y="1471"/>
                  </a:lnTo>
                  <a:lnTo>
                    <a:pt x="59" y="1527"/>
                  </a:lnTo>
                  <a:lnTo>
                    <a:pt x="43" y="1581"/>
                  </a:lnTo>
                  <a:lnTo>
                    <a:pt x="27" y="1634"/>
                  </a:lnTo>
                  <a:lnTo>
                    <a:pt x="15" y="1684"/>
                  </a:lnTo>
                  <a:lnTo>
                    <a:pt x="7" y="1732"/>
                  </a:lnTo>
                  <a:lnTo>
                    <a:pt x="1" y="1778"/>
                  </a:lnTo>
                  <a:lnTo>
                    <a:pt x="0" y="1820"/>
                  </a:lnTo>
                  <a:lnTo>
                    <a:pt x="0" y="1820"/>
                  </a:lnTo>
                  <a:lnTo>
                    <a:pt x="1" y="1865"/>
                  </a:lnTo>
                  <a:lnTo>
                    <a:pt x="5" y="1913"/>
                  </a:lnTo>
                  <a:lnTo>
                    <a:pt x="11" y="1957"/>
                  </a:lnTo>
                  <a:lnTo>
                    <a:pt x="19" y="2003"/>
                  </a:lnTo>
                  <a:lnTo>
                    <a:pt x="29" y="2047"/>
                  </a:lnTo>
                  <a:lnTo>
                    <a:pt x="41" y="2090"/>
                  </a:lnTo>
                  <a:lnTo>
                    <a:pt x="55" y="2132"/>
                  </a:lnTo>
                  <a:lnTo>
                    <a:pt x="73" y="2174"/>
                  </a:lnTo>
                  <a:lnTo>
                    <a:pt x="91" y="2214"/>
                  </a:lnTo>
                  <a:lnTo>
                    <a:pt x="111" y="2254"/>
                  </a:lnTo>
                  <a:lnTo>
                    <a:pt x="133" y="2291"/>
                  </a:lnTo>
                  <a:lnTo>
                    <a:pt x="157" y="2329"/>
                  </a:lnTo>
                  <a:lnTo>
                    <a:pt x="183" y="2365"/>
                  </a:lnTo>
                  <a:lnTo>
                    <a:pt x="209" y="2399"/>
                  </a:lnTo>
                  <a:lnTo>
                    <a:pt x="238" y="2433"/>
                  </a:lnTo>
                  <a:lnTo>
                    <a:pt x="268" y="2465"/>
                  </a:lnTo>
                  <a:lnTo>
                    <a:pt x="300" y="2494"/>
                  </a:lnTo>
                  <a:lnTo>
                    <a:pt x="332" y="2522"/>
                  </a:lnTo>
                  <a:lnTo>
                    <a:pt x="368" y="2550"/>
                  </a:lnTo>
                  <a:lnTo>
                    <a:pt x="404" y="2576"/>
                  </a:lnTo>
                  <a:lnTo>
                    <a:pt x="439" y="2600"/>
                  </a:lnTo>
                  <a:lnTo>
                    <a:pt x="477" y="2622"/>
                  </a:lnTo>
                  <a:lnTo>
                    <a:pt x="517" y="2642"/>
                  </a:lnTo>
                  <a:lnTo>
                    <a:pt x="557" y="2660"/>
                  </a:lnTo>
                  <a:lnTo>
                    <a:pt x="599" y="2676"/>
                  </a:lnTo>
                  <a:lnTo>
                    <a:pt x="643" y="2690"/>
                  </a:lnTo>
                  <a:lnTo>
                    <a:pt x="684" y="2701"/>
                  </a:lnTo>
                  <a:lnTo>
                    <a:pt x="728" y="2713"/>
                  </a:lnTo>
                  <a:lnTo>
                    <a:pt x="774" y="2721"/>
                  </a:lnTo>
                  <a:lnTo>
                    <a:pt x="820" y="2727"/>
                  </a:lnTo>
                  <a:lnTo>
                    <a:pt x="865" y="2729"/>
                  </a:lnTo>
                  <a:lnTo>
                    <a:pt x="913" y="2731"/>
                  </a:lnTo>
                  <a:lnTo>
                    <a:pt x="913" y="2731"/>
                  </a:lnTo>
                  <a:lnTo>
                    <a:pt x="959" y="2729"/>
                  </a:lnTo>
                  <a:lnTo>
                    <a:pt x="1005" y="2727"/>
                  </a:lnTo>
                  <a:lnTo>
                    <a:pt x="1051" y="2721"/>
                  </a:lnTo>
                  <a:lnTo>
                    <a:pt x="1096" y="2713"/>
                  </a:lnTo>
                  <a:lnTo>
                    <a:pt x="1140" y="2701"/>
                  </a:lnTo>
                  <a:lnTo>
                    <a:pt x="1184" y="2690"/>
                  </a:lnTo>
                  <a:lnTo>
                    <a:pt x="1226" y="2676"/>
                  </a:lnTo>
                  <a:lnTo>
                    <a:pt x="1268" y="2660"/>
                  </a:lnTo>
                  <a:lnTo>
                    <a:pt x="1307" y="2642"/>
                  </a:lnTo>
                  <a:lnTo>
                    <a:pt x="1347" y="2622"/>
                  </a:lnTo>
                  <a:lnTo>
                    <a:pt x="1385" y="2600"/>
                  </a:lnTo>
                  <a:lnTo>
                    <a:pt x="1423" y="2576"/>
                  </a:lnTo>
                  <a:lnTo>
                    <a:pt x="1459" y="2550"/>
                  </a:lnTo>
                  <a:lnTo>
                    <a:pt x="1493" y="2522"/>
                  </a:lnTo>
                  <a:lnTo>
                    <a:pt x="1526" y="2494"/>
                  </a:lnTo>
                  <a:lnTo>
                    <a:pt x="1556" y="2465"/>
                  </a:lnTo>
                  <a:lnTo>
                    <a:pt x="1588" y="2433"/>
                  </a:lnTo>
                  <a:lnTo>
                    <a:pt x="1616" y="2399"/>
                  </a:lnTo>
                  <a:lnTo>
                    <a:pt x="1644" y="2365"/>
                  </a:lnTo>
                  <a:lnTo>
                    <a:pt x="1668" y="2329"/>
                  </a:lnTo>
                  <a:lnTo>
                    <a:pt x="1692" y="2291"/>
                  </a:lnTo>
                  <a:lnTo>
                    <a:pt x="1714" y="2254"/>
                  </a:lnTo>
                  <a:lnTo>
                    <a:pt x="1735" y="2214"/>
                  </a:lnTo>
                  <a:lnTo>
                    <a:pt x="1753" y="2174"/>
                  </a:lnTo>
                  <a:lnTo>
                    <a:pt x="1769" y="2132"/>
                  </a:lnTo>
                  <a:lnTo>
                    <a:pt x="1783" y="2090"/>
                  </a:lnTo>
                  <a:lnTo>
                    <a:pt x="1795" y="2047"/>
                  </a:lnTo>
                  <a:lnTo>
                    <a:pt x="1807" y="2003"/>
                  </a:lnTo>
                  <a:lnTo>
                    <a:pt x="1815" y="1957"/>
                  </a:lnTo>
                  <a:lnTo>
                    <a:pt x="1819" y="1913"/>
                  </a:lnTo>
                  <a:lnTo>
                    <a:pt x="1823" y="1865"/>
                  </a:lnTo>
                  <a:lnTo>
                    <a:pt x="1825" y="1820"/>
                  </a:lnTo>
                  <a:lnTo>
                    <a:pt x="1825" y="1820"/>
                  </a:lnTo>
                  <a:lnTo>
                    <a:pt x="1823" y="1778"/>
                  </a:lnTo>
                  <a:lnTo>
                    <a:pt x="1817" y="1732"/>
                  </a:lnTo>
                  <a:lnTo>
                    <a:pt x="1809" y="1684"/>
                  </a:lnTo>
                  <a:lnTo>
                    <a:pt x="1797" y="1634"/>
                  </a:lnTo>
                  <a:lnTo>
                    <a:pt x="1783" y="1581"/>
                  </a:lnTo>
                  <a:lnTo>
                    <a:pt x="1765" y="1527"/>
                  </a:lnTo>
                  <a:lnTo>
                    <a:pt x="1745" y="1471"/>
                  </a:lnTo>
                  <a:lnTo>
                    <a:pt x="1723" y="1413"/>
                  </a:lnTo>
                  <a:lnTo>
                    <a:pt x="1700" y="1356"/>
                  </a:lnTo>
                  <a:lnTo>
                    <a:pt x="1674" y="1296"/>
                  </a:lnTo>
                  <a:lnTo>
                    <a:pt x="1618" y="1175"/>
                  </a:lnTo>
                  <a:lnTo>
                    <a:pt x="1558" y="1053"/>
                  </a:lnTo>
                  <a:lnTo>
                    <a:pt x="1495" y="934"/>
                  </a:lnTo>
                  <a:lnTo>
                    <a:pt x="1429" y="814"/>
                  </a:lnTo>
                  <a:lnTo>
                    <a:pt x="1363" y="703"/>
                  </a:lnTo>
                  <a:lnTo>
                    <a:pt x="1299" y="595"/>
                  </a:lnTo>
                  <a:lnTo>
                    <a:pt x="1240" y="498"/>
                  </a:lnTo>
                  <a:lnTo>
                    <a:pt x="1136" y="336"/>
                  </a:lnTo>
                  <a:lnTo>
                    <a:pt x="1069" y="231"/>
                  </a:lnTo>
                  <a:lnTo>
                    <a:pt x="1069" y="231"/>
                  </a:lnTo>
                  <a:close/>
                  <a:moveTo>
                    <a:pt x="917" y="2588"/>
                  </a:moveTo>
                  <a:lnTo>
                    <a:pt x="917" y="2588"/>
                  </a:lnTo>
                  <a:lnTo>
                    <a:pt x="885" y="2586"/>
                  </a:lnTo>
                  <a:lnTo>
                    <a:pt x="852" y="2584"/>
                  </a:lnTo>
                  <a:lnTo>
                    <a:pt x="820" y="2582"/>
                  </a:lnTo>
                  <a:lnTo>
                    <a:pt x="788" y="2576"/>
                  </a:lnTo>
                  <a:lnTo>
                    <a:pt x="756" y="2570"/>
                  </a:lnTo>
                  <a:lnTo>
                    <a:pt x="726" y="2562"/>
                  </a:lnTo>
                  <a:lnTo>
                    <a:pt x="694" y="2554"/>
                  </a:lnTo>
                  <a:lnTo>
                    <a:pt x="664" y="2544"/>
                  </a:lnTo>
                  <a:lnTo>
                    <a:pt x="637" y="2534"/>
                  </a:lnTo>
                  <a:lnTo>
                    <a:pt x="607" y="2522"/>
                  </a:lnTo>
                  <a:lnTo>
                    <a:pt x="579" y="2508"/>
                  </a:lnTo>
                  <a:lnTo>
                    <a:pt x="551" y="2494"/>
                  </a:lnTo>
                  <a:lnTo>
                    <a:pt x="525" y="2479"/>
                  </a:lnTo>
                  <a:lnTo>
                    <a:pt x="499" y="2463"/>
                  </a:lnTo>
                  <a:lnTo>
                    <a:pt x="473" y="2445"/>
                  </a:lnTo>
                  <a:lnTo>
                    <a:pt x="449" y="2427"/>
                  </a:lnTo>
                  <a:lnTo>
                    <a:pt x="449" y="2427"/>
                  </a:lnTo>
                  <a:lnTo>
                    <a:pt x="404" y="2389"/>
                  </a:lnTo>
                  <a:lnTo>
                    <a:pt x="386" y="2373"/>
                  </a:lnTo>
                  <a:lnTo>
                    <a:pt x="374" y="2359"/>
                  </a:lnTo>
                  <a:lnTo>
                    <a:pt x="364" y="2347"/>
                  </a:lnTo>
                  <a:lnTo>
                    <a:pt x="360" y="2337"/>
                  </a:lnTo>
                  <a:lnTo>
                    <a:pt x="358" y="2331"/>
                  </a:lnTo>
                  <a:lnTo>
                    <a:pt x="360" y="2325"/>
                  </a:lnTo>
                  <a:lnTo>
                    <a:pt x="366" y="2323"/>
                  </a:lnTo>
                  <a:lnTo>
                    <a:pt x="374" y="2323"/>
                  </a:lnTo>
                  <a:lnTo>
                    <a:pt x="388" y="2323"/>
                  </a:lnTo>
                  <a:lnTo>
                    <a:pt x="404" y="2327"/>
                  </a:lnTo>
                  <a:lnTo>
                    <a:pt x="445" y="2341"/>
                  </a:lnTo>
                  <a:lnTo>
                    <a:pt x="501" y="2365"/>
                  </a:lnTo>
                  <a:lnTo>
                    <a:pt x="501" y="2365"/>
                  </a:lnTo>
                  <a:lnTo>
                    <a:pt x="537" y="2379"/>
                  </a:lnTo>
                  <a:lnTo>
                    <a:pt x="575" y="2393"/>
                  </a:lnTo>
                  <a:lnTo>
                    <a:pt x="613" y="2405"/>
                  </a:lnTo>
                  <a:lnTo>
                    <a:pt x="652" y="2415"/>
                  </a:lnTo>
                  <a:lnTo>
                    <a:pt x="692" y="2423"/>
                  </a:lnTo>
                  <a:lnTo>
                    <a:pt x="732" y="2427"/>
                  </a:lnTo>
                  <a:lnTo>
                    <a:pt x="774" y="2431"/>
                  </a:lnTo>
                  <a:lnTo>
                    <a:pt x="816" y="2431"/>
                  </a:lnTo>
                  <a:lnTo>
                    <a:pt x="816" y="2431"/>
                  </a:lnTo>
                  <a:lnTo>
                    <a:pt x="856" y="2431"/>
                  </a:lnTo>
                  <a:lnTo>
                    <a:pt x="895" y="2427"/>
                  </a:lnTo>
                  <a:lnTo>
                    <a:pt x="933" y="2423"/>
                  </a:lnTo>
                  <a:lnTo>
                    <a:pt x="971" y="2417"/>
                  </a:lnTo>
                  <a:lnTo>
                    <a:pt x="1009" y="2407"/>
                  </a:lnTo>
                  <a:lnTo>
                    <a:pt x="1045" y="2397"/>
                  </a:lnTo>
                  <a:lnTo>
                    <a:pt x="1080" y="2385"/>
                  </a:lnTo>
                  <a:lnTo>
                    <a:pt x="1116" y="2371"/>
                  </a:lnTo>
                  <a:lnTo>
                    <a:pt x="1150" y="2355"/>
                  </a:lnTo>
                  <a:lnTo>
                    <a:pt x="1184" y="2339"/>
                  </a:lnTo>
                  <a:lnTo>
                    <a:pt x="1216" y="2319"/>
                  </a:lnTo>
                  <a:lnTo>
                    <a:pt x="1248" y="2299"/>
                  </a:lnTo>
                  <a:lnTo>
                    <a:pt x="1278" y="2277"/>
                  </a:lnTo>
                  <a:lnTo>
                    <a:pt x="1307" y="2256"/>
                  </a:lnTo>
                  <a:lnTo>
                    <a:pt x="1335" y="2232"/>
                  </a:lnTo>
                  <a:lnTo>
                    <a:pt x="1361" y="2206"/>
                  </a:lnTo>
                  <a:lnTo>
                    <a:pt x="1387" y="2178"/>
                  </a:lnTo>
                  <a:lnTo>
                    <a:pt x="1413" y="2150"/>
                  </a:lnTo>
                  <a:lnTo>
                    <a:pt x="1435" y="2122"/>
                  </a:lnTo>
                  <a:lnTo>
                    <a:pt x="1457" y="2090"/>
                  </a:lnTo>
                  <a:lnTo>
                    <a:pt x="1477" y="2060"/>
                  </a:lnTo>
                  <a:lnTo>
                    <a:pt x="1495" y="2027"/>
                  </a:lnTo>
                  <a:lnTo>
                    <a:pt x="1512" y="1995"/>
                  </a:lnTo>
                  <a:lnTo>
                    <a:pt x="1528" y="1959"/>
                  </a:lnTo>
                  <a:lnTo>
                    <a:pt x="1542" y="1925"/>
                  </a:lnTo>
                  <a:lnTo>
                    <a:pt x="1554" y="1889"/>
                  </a:lnTo>
                  <a:lnTo>
                    <a:pt x="1564" y="1851"/>
                  </a:lnTo>
                  <a:lnTo>
                    <a:pt x="1572" y="1816"/>
                  </a:lnTo>
                  <a:lnTo>
                    <a:pt x="1580" y="1776"/>
                  </a:lnTo>
                  <a:lnTo>
                    <a:pt x="1584" y="1738"/>
                  </a:lnTo>
                  <a:lnTo>
                    <a:pt x="1588" y="1698"/>
                  </a:lnTo>
                  <a:lnTo>
                    <a:pt x="1588" y="1658"/>
                  </a:lnTo>
                  <a:lnTo>
                    <a:pt x="1588" y="1658"/>
                  </a:lnTo>
                  <a:lnTo>
                    <a:pt x="1586" y="1620"/>
                  </a:lnTo>
                  <a:lnTo>
                    <a:pt x="1582" y="1579"/>
                  </a:lnTo>
                  <a:lnTo>
                    <a:pt x="1572" y="1535"/>
                  </a:lnTo>
                  <a:lnTo>
                    <a:pt x="1560" y="1489"/>
                  </a:lnTo>
                  <a:lnTo>
                    <a:pt x="1560" y="1489"/>
                  </a:lnTo>
                  <a:lnTo>
                    <a:pt x="1542" y="1423"/>
                  </a:lnTo>
                  <a:lnTo>
                    <a:pt x="1526" y="1372"/>
                  </a:lnTo>
                  <a:lnTo>
                    <a:pt x="1516" y="1336"/>
                  </a:lnTo>
                  <a:lnTo>
                    <a:pt x="1514" y="1328"/>
                  </a:lnTo>
                  <a:lnTo>
                    <a:pt x="1514" y="1324"/>
                  </a:lnTo>
                  <a:lnTo>
                    <a:pt x="1514" y="1324"/>
                  </a:lnTo>
                  <a:lnTo>
                    <a:pt x="1518" y="1328"/>
                  </a:lnTo>
                  <a:lnTo>
                    <a:pt x="1528" y="1342"/>
                  </a:lnTo>
                  <a:lnTo>
                    <a:pt x="1554" y="1394"/>
                  </a:lnTo>
                  <a:lnTo>
                    <a:pt x="1588" y="1471"/>
                  </a:lnTo>
                  <a:lnTo>
                    <a:pt x="1606" y="1519"/>
                  </a:lnTo>
                  <a:lnTo>
                    <a:pt x="1624" y="1569"/>
                  </a:lnTo>
                  <a:lnTo>
                    <a:pt x="1624" y="1569"/>
                  </a:lnTo>
                  <a:lnTo>
                    <a:pt x="1648" y="1640"/>
                  </a:lnTo>
                  <a:lnTo>
                    <a:pt x="1666" y="1708"/>
                  </a:lnTo>
                  <a:lnTo>
                    <a:pt x="1672" y="1740"/>
                  </a:lnTo>
                  <a:lnTo>
                    <a:pt x="1676" y="1770"/>
                  </a:lnTo>
                  <a:lnTo>
                    <a:pt x="1678" y="1798"/>
                  </a:lnTo>
                  <a:lnTo>
                    <a:pt x="1680" y="1826"/>
                  </a:lnTo>
                  <a:lnTo>
                    <a:pt x="1680" y="1826"/>
                  </a:lnTo>
                  <a:lnTo>
                    <a:pt x="1678" y="1863"/>
                  </a:lnTo>
                  <a:lnTo>
                    <a:pt x="1676" y="1903"/>
                  </a:lnTo>
                  <a:lnTo>
                    <a:pt x="1672" y="1941"/>
                  </a:lnTo>
                  <a:lnTo>
                    <a:pt x="1664" y="1979"/>
                  </a:lnTo>
                  <a:lnTo>
                    <a:pt x="1656" y="2015"/>
                  </a:lnTo>
                  <a:lnTo>
                    <a:pt x="1646" y="2052"/>
                  </a:lnTo>
                  <a:lnTo>
                    <a:pt x="1634" y="2086"/>
                  </a:lnTo>
                  <a:lnTo>
                    <a:pt x="1620" y="2122"/>
                  </a:lnTo>
                  <a:lnTo>
                    <a:pt x="1604" y="2156"/>
                  </a:lnTo>
                  <a:lnTo>
                    <a:pt x="1588" y="2188"/>
                  </a:lnTo>
                  <a:lnTo>
                    <a:pt x="1570" y="2220"/>
                  </a:lnTo>
                  <a:lnTo>
                    <a:pt x="1550" y="2252"/>
                  </a:lnTo>
                  <a:lnTo>
                    <a:pt x="1528" y="2281"/>
                  </a:lnTo>
                  <a:lnTo>
                    <a:pt x="1506" y="2309"/>
                  </a:lnTo>
                  <a:lnTo>
                    <a:pt x="1481" y="2337"/>
                  </a:lnTo>
                  <a:lnTo>
                    <a:pt x="1457" y="2363"/>
                  </a:lnTo>
                  <a:lnTo>
                    <a:pt x="1431" y="2389"/>
                  </a:lnTo>
                  <a:lnTo>
                    <a:pt x="1403" y="2413"/>
                  </a:lnTo>
                  <a:lnTo>
                    <a:pt x="1373" y="2437"/>
                  </a:lnTo>
                  <a:lnTo>
                    <a:pt x="1343" y="2457"/>
                  </a:lnTo>
                  <a:lnTo>
                    <a:pt x="1313" y="2477"/>
                  </a:lnTo>
                  <a:lnTo>
                    <a:pt x="1282" y="2494"/>
                  </a:lnTo>
                  <a:lnTo>
                    <a:pt x="1248" y="2512"/>
                  </a:lnTo>
                  <a:lnTo>
                    <a:pt x="1214" y="2528"/>
                  </a:lnTo>
                  <a:lnTo>
                    <a:pt x="1180" y="2540"/>
                  </a:lnTo>
                  <a:lnTo>
                    <a:pt x="1144" y="2552"/>
                  </a:lnTo>
                  <a:lnTo>
                    <a:pt x="1108" y="2564"/>
                  </a:lnTo>
                  <a:lnTo>
                    <a:pt x="1071" y="2572"/>
                  </a:lnTo>
                  <a:lnTo>
                    <a:pt x="1033" y="2578"/>
                  </a:lnTo>
                  <a:lnTo>
                    <a:pt x="995" y="2584"/>
                  </a:lnTo>
                  <a:lnTo>
                    <a:pt x="957" y="2586"/>
                  </a:lnTo>
                  <a:lnTo>
                    <a:pt x="917" y="2588"/>
                  </a:lnTo>
                  <a:lnTo>
                    <a:pt x="917" y="25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8" name="TextBox 99"/>
            <p:cNvSpPr txBox="1"/>
            <p:nvPr/>
          </p:nvSpPr>
          <p:spPr>
            <a:xfrm>
              <a:off x="3910302" y="2756017"/>
              <a:ext cx="1636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分析</a:t>
              </a:r>
              <a:endParaRPr lang="en-US" altLang="zh-CN" sz="240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问题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80029" y="1803400"/>
            <a:ext cx="1636219" cy="2280014"/>
            <a:chOff x="6580029" y="1803400"/>
            <a:chExt cx="1636219" cy="2280014"/>
          </a:xfrm>
        </p:grpSpPr>
        <p:sp>
          <p:nvSpPr>
            <p:cNvPr id="4" name="Freeform 89"/>
            <p:cNvSpPr>
              <a:spLocks noEditPoints="1"/>
            </p:cNvSpPr>
            <p:nvPr/>
          </p:nvSpPr>
          <p:spPr bwMode="auto">
            <a:xfrm>
              <a:off x="6668703" y="1803400"/>
              <a:ext cx="1523627" cy="2280014"/>
            </a:xfrm>
            <a:custGeom>
              <a:avLst/>
              <a:gdLst>
                <a:gd name="T0" fmla="*/ 758 w 1825"/>
                <a:gd name="T1" fmla="*/ 231 h 2731"/>
                <a:gd name="T2" fmla="*/ 461 w 1825"/>
                <a:gd name="T3" fmla="*/ 703 h 2731"/>
                <a:gd name="T4" fmla="*/ 207 w 1825"/>
                <a:gd name="T5" fmla="*/ 1175 h 2731"/>
                <a:gd name="T6" fmla="*/ 79 w 1825"/>
                <a:gd name="T7" fmla="*/ 1471 h 2731"/>
                <a:gd name="T8" fmla="*/ 15 w 1825"/>
                <a:gd name="T9" fmla="*/ 1684 h 2731"/>
                <a:gd name="T10" fmla="*/ 0 w 1825"/>
                <a:gd name="T11" fmla="*/ 1820 h 2731"/>
                <a:gd name="T12" fmla="*/ 19 w 1825"/>
                <a:gd name="T13" fmla="*/ 2003 h 2731"/>
                <a:gd name="T14" fmla="*/ 73 w 1825"/>
                <a:gd name="T15" fmla="*/ 2174 h 2731"/>
                <a:gd name="T16" fmla="*/ 157 w 1825"/>
                <a:gd name="T17" fmla="*/ 2329 h 2731"/>
                <a:gd name="T18" fmla="*/ 268 w 1825"/>
                <a:gd name="T19" fmla="*/ 2465 h 2731"/>
                <a:gd name="T20" fmla="*/ 404 w 1825"/>
                <a:gd name="T21" fmla="*/ 2576 h 2731"/>
                <a:gd name="T22" fmla="*/ 557 w 1825"/>
                <a:gd name="T23" fmla="*/ 2660 h 2731"/>
                <a:gd name="T24" fmla="*/ 728 w 1825"/>
                <a:gd name="T25" fmla="*/ 2713 h 2731"/>
                <a:gd name="T26" fmla="*/ 913 w 1825"/>
                <a:gd name="T27" fmla="*/ 2731 h 2731"/>
                <a:gd name="T28" fmla="*/ 1051 w 1825"/>
                <a:gd name="T29" fmla="*/ 2721 h 2731"/>
                <a:gd name="T30" fmla="*/ 1226 w 1825"/>
                <a:gd name="T31" fmla="*/ 2676 h 2731"/>
                <a:gd name="T32" fmla="*/ 1385 w 1825"/>
                <a:gd name="T33" fmla="*/ 2600 h 2731"/>
                <a:gd name="T34" fmla="*/ 1526 w 1825"/>
                <a:gd name="T35" fmla="*/ 2494 h 2731"/>
                <a:gd name="T36" fmla="*/ 1644 w 1825"/>
                <a:gd name="T37" fmla="*/ 2365 h 2731"/>
                <a:gd name="T38" fmla="*/ 1735 w 1825"/>
                <a:gd name="T39" fmla="*/ 2214 h 2731"/>
                <a:gd name="T40" fmla="*/ 1795 w 1825"/>
                <a:gd name="T41" fmla="*/ 2047 h 2731"/>
                <a:gd name="T42" fmla="*/ 1823 w 1825"/>
                <a:gd name="T43" fmla="*/ 1865 h 2731"/>
                <a:gd name="T44" fmla="*/ 1817 w 1825"/>
                <a:gd name="T45" fmla="*/ 1732 h 2731"/>
                <a:gd name="T46" fmla="*/ 1765 w 1825"/>
                <a:gd name="T47" fmla="*/ 1527 h 2731"/>
                <a:gd name="T48" fmla="*/ 1674 w 1825"/>
                <a:gd name="T49" fmla="*/ 1296 h 2731"/>
                <a:gd name="T50" fmla="*/ 1429 w 1825"/>
                <a:gd name="T51" fmla="*/ 814 h 2731"/>
                <a:gd name="T52" fmla="*/ 1136 w 1825"/>
                <a:gd name="T53" fmla="*/ 336 h 2731"/>
                <a:gd name="T54" fmla="*/ 917 w 1825"/>
                <a:gd name="T55" fmla="*/ 2588 h 2731"/>
                <a:gd name="T56" fmla="*/ 788 w 1825"/>
                <a:gd name="T57" fmla="*/ 2576 h 2731"/>
                <a:gd name="T58" fmla="*/ 664 w 1825"/>
                <a:gd name="T59" fmla="*/ 2544 h 2731"/>
                <a:gd name="T60" fmla="*/ 551 w 1825"/>
                <a:gd name="T61" fmla="*/ 2494 h 2731"/>
                <a:gd name="T62" fmla="*/ 449 w 1825"/>
                <a:gd name="T63" fmla="*/ 2427 h 2731"/>
                <a:gd name="T64" fmla="*/ 374 w 1825"/>
                <a:gd name="T65" fmla="*/ 2359 h 2731"/>
                <a:gd name="T66" fmla="*/ 360 w 1825"/>
                <a:gd name="T67" fmla="*/ 2325 h 2731"/>
                <a:gd name="T68" fmla="*/ 404 w 1825"/>
                <a:gd name="T69" fmla="*/ 2327 h 2731"/>
                <a:gd name="T70" fmla="*/ 537 w 1825"/>
                <a:gd name="T71" fmla="*/ 2379 h 2731"/>
                <a:gd name="T72" fmla="*/ 692 w 1825"/>
                <a:gd name="T73" fmla="*/ 2423 h 2731"/>
                <a:gd name="T74" fmla="*/ 816 w 1825"/>
                <a:gd name="T75" fmla="*/ 2431 h 2731"/>
                <a:gd name="T76" fmla="*/ 971 w 1825"/>
                <a:gd name="T77" fmla="*/ 2417 h 2731"/>
                <a:gd name="T78" fmla="*/ 1116 w 1825"/>
                <a:gd name="T79" fmla="*/ 2371 h 2731"/>
                <a:gd name="T80" fmla="*/ 1248 w 1825"/>
                <a:gd name="T81" fmla="*/ 2299 h 2731"/>
                <a:gd name="T82" fmla="*/ 1361 w 1825"/>
                <a:gd name="T83" fmla="*/ 2206 h 2731"/>
                <a:gd name="T84" fmla="*/ 1457 w 1825"/>
                <a:gd name="T85" fmla="*/ 2090 h 2731"/>
                <a:gd name="T86" fmla="*/ 1528 w 1825"/>
                <a:gd name="T87" fmla="*/ 1959 h 2731"/>
                <a:gd name="T88" fmla="*/ 1572 w 1825"/>
                <a:gd name="T89" fmla="*/ 1816 h 2731"/>
                <a:gd name="T90" fmla="*/ 1588 w 1825"/>
                <a:gd name="T91" fmla="*/ 1658 h 2731"/>
                <a:gd name="T92" fmla="*/ 1572 w 1825"/>
                <a:gd name="T93" fmla="*/ 1535 h 2731"/>
                <a:gd name="T94" fmla="*/ 1526 w 1825"/>
                <a:gd name="T95" fmla="*/ 1372 h 2731"/>
                <a:gd name="T96" fmla="*/ 1514 w 1825"/>
                <a:gd name="T97" fmla="*/ 1324 h 2731"/>
                <a:gd name="T98" fmla="*/ 1588 w 1825"/>
                <a:gd name="T99" fmla="*/ 1471 h 2731"/>
                <a:gd name="T100" fmla="*/ 1648 w 1825"/>
                <a:gd name="T101" fmla="*/ 1640 h 2731"/>
                <a:gd name="T102" fmla="*/ 1678 w 1825"/>
                <a:gd name="T103" fmla="*/ 1798 h 2731"/>
                <a:gd name="T104" fmla="*/ 1676 w 1825"/>
                <a:gd name="T105" fmla="*/ 1903 h 2731"/>
                <a:gd name="T106" fmla="*/ 1646 w 1825"/>
                <a:gd name="T107" fmla="*/ 2052 h 2731"/>
                <a:gd name="T108" fmla="*/ 1588 w 1825"/>
                <a:gd name="T109" fmla="*/ 2188 h 2731"/>
                <a:gd name="T110" fmla="*/ 1506 w 1825"/>
                <a:gd name="T111" fmla="*/ 2309 h 2731"/>
                <a:gd name="T112" fmla="*/ 1403 w 1825"/>
                <a:gd name="T113" fmla="*/ 2413 h 2731"/>
                <a:gd name="T114" fmla="*/ 1282 w 1825"/>
                <a:gd name="T115" fmla="*/ 2494 h 2731"/>
                <a:gd name="T116" fmla="*/ 1144 w 1825"/>
                <a:gd name="T117" fmla="*/ 2552 h 2731"/>
                <a:gd name="T118" fmla="*/ 995 w 1825"/>
                <a:gd name="T119" fmla="*/ 258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5" h="2731">
                  <a:moveTo>
                    <a:pt x="1069" y="231"/>
                  </a:moveTo>
                  <a:lnTo>
                    <a:pt x="913" y="0"/>
                  </a:lnTo>
                  <a:lnTo>
                    <a:pt x="758" y="231"/>
                  </a:lnTo>
                  <a:lnTo>
                    <a:pt x="758" y="231"/>
                  </a:lnTo>
                  <a:lnTo>
                    <a:pt x="688" y="336"/>
                  </a:lnTo>
                  <a:lnTo>
                    <a:pt x="585" y="498"/>
                  </a:lnTo>
                  <a:lnTo>
                    <a:pt x="525" y="595"/>
                  </a:lnTo>
                  <a:lnTo>
                    <a:pt x="461" y="703"/>
                  </a:lnTo>
                  <a:lnTo>
                    <a:pt x="398" y="814"/>
                  </a:lnTo>
                  <a:lnTo>
                    <a:pt x="332" y="934"/>
                  </a:lnTo>
                  <a:lnTo>
                    <a:pt x="268" y="1053"/>
                  </a:lnTo>
                  <a:lnTo>
                    <a:pt x="207" y="1175"/>
                  </a:lnTo>
                  <a:lnTo>
                    <a:pt x="151" y="1296"/>
                  </a:lnTo>
                  <a:lnTo>
                    <a:pt x="125" y="1356"/>
                  </a:lnTo>
                  <a:lnTo>
                    <a:pt x="101" y="1413"/>
                  </a:lnTo>
                  <a:lnTo>
                    <a:pt x="79" y="1471"/>
                  </a:lnTo>
                  <a:lnTo>
                    <a:pt x="59" y="1527"/>
                  </a:lnTo>
                  <a:lnTo>
                    <a:pt x="43" y="1581"/>
                  </a:lnTo>
                  <a:lnTo>
                    <a:pt x="27" y="1634"/>
                  </a:lnTo>
                  <a:lnTo>
                    <a:pt x="15" y="1684"/>
                  </a:lnTo>
                  <a:lnTo>
                    <a:pt x="7" y="1732"/>
                  </a:lnTo>
                  <a:lnTo>
                    <a:pt x="1" y="1778"/>
                  </a:lnTo>
                  <a:lnTo>
                    <a:pt x="0" y="1820"/>
                  </a:lnTo>
                  <a:lnTo>
                    <a:pt x="0" y="1820"/>
                  </a:lnTo>
                  <a:lnTo>
                    <a:pt x="1" y="1865"/>
                  </a:lnTo>
                  <a:lnTo>
                    <a:pt x="5" y="1913"/>
                  </a:lnTo>
                  <a:lnTo>
                    <a:pt x="11" y="1957"/>
                  </a:lnTo>
                  <a:lnTo>
                    <a:pt x="19" y="2003"/>
                  </a:lnTo>
                  <a:lnTo>
                    <a:pt x="29" y="2047"/>
                  </a:lnTo>
                  <a:lnTo>
                    <a:pt x="41" y="2090"/>
                  </a:lnTo>
                  <a:lnTo>
                    <a:pt x="55" y="2132"/>
                  </a:lnTo>
                  <a:lnTo>
                    <a:pt x="73" y="2174"/>
                  </a:lnTo>
                  <a:lnTo>
                    <a:pt x="91" y="2214"/>
                  </a:lnTo>
                  <a:lnTo>
                    <a:pt x="111" y="2254"/>
                  </a:lnTo>
                  <a:lnTo>
                    <a:pt x="133" y="2291"/>
                  </a:lnTo>
                  <a:lnTo>
                    <a:pt x="157" y="2329"/>
                  </a:lnTo>
                  <a:lnTo>
                    <a:pt x="183" y="2365"/>
                  </a:lnTo>
                  <a:lnTo>
                    <a:pt x="209" y="2399"/>
                  </a:lnTo>
                  <a:lnTo>
                    <a:pt x="238" y="2433"/>
                  </a:lnTo>
                  <a:lnTo>
                    <a:pt x="268" y="2465"/>
                  </a:lnTo>
                  <a:lnTo>
                    <a:pt x="300" y="2494"/>
                  </a:lnTo>
                  <a:lnTo>
                    <a:pt x="332" y="2522"/>
                  </a:lnTo>
                  <a:lnTo>
                    <a:pt x="368" y="2550"/>
                  </a:lnTo>
                  <a:lnTo>
                    <a:pt x="404" y="2576"/>
                  </a:lnTo>
                  <a:lnTo>
                    <a:pt x="439" y="2600"/>
                  </a:lnTo>
                  <a:lnTo>
                    <a:pt x="477" y="2622"/>
                  </a:lnTo>
                  <a:lnTo>
                    <a:pt x="517" y="2642"/>
                  </a:lnTo>
                  <a:lnTo>
                    <a:pt x="557" y="2660"/>
                  </a:lnTo>
                  <a:lnTo>
                    <a:pt x="599" y="2676"/>
                  </a:lnTo>
                  <a:lnTo>
                    <a:pt x="643" y="2690"/>
                  </a:lnTo>
                  <a:lnTo>
                    <a:pt x="684" y="2701"/>
                  </a:lnTo>
                  <a:lnTo>
                    <a:pt x="728" y="2713"/>
                  </a:lnTo>
                  <a:lnTo>
                    <a:pt x="774" y="2721"/>
                  </a:lnTo>
                  <a:lnTo>
                    <a:pt x="820" y="2727"/>
                  </a:lnTo>
                  <a:lnTo>
                    <a:pt x="865" y="2729"/>
                  </a:lnTo>
                  <a:lnTo>
                    <a:pt x="913" y="2731"/>
                  </a:lnTo>
                  <a:lnTo>
                    <a:pt x="913" y="2731"/>
                  </a:lnTo>
                  <a:lnTo>
                    <a:pt x="959" y="2729"/>
                  </a:lnTo>
                  <a:lnTo>
                    <a:pt x="1005" y="2727"/>
                  </a:lnTo>
                  <a:lnTo>
                    <a:pt x="1051" y="2721"/>
                  </a:lnTo>
                  <a:lnTo>
                    <a:pt x="1096" y="2713"/>
                  </a:lnTo>
                  <a:lnTo>
                    <a:pt x="1140" y="2701"/>
                  </a:lnTo>
                  <a:lnTo>
                    <a:pt x="1184" y="2690"/>
                  </a:lnTo>
                  <a:lnTo>
                    <a:pt x="1226" y="2676"/>
                  </a:lnTo>
                  <a:lnTo>
                    <a:pt x="1268" y="2660"/>
                  </a:lnTo>
                  <a:lnTo>
                    <a:pt x="1307" y="2642"/>
                  </a:lnTo>
                  <a:lnTo>
                    <a:pt x="1347" y="2622"/>
                  </a:lnTo>
                  <a:lnTo>
                    <a:pt x="1385" y="2600"/>
                  </a:lnTo>
                  <a:lnTo>
                    <a:pt x="1423" y="2576"/>
                  </a:lnTo>
                  <a:lnTo>
                    <a:pt x="1459" y="2550"/>
                  </a:lnTo>
                  <a:lnTo>
                    <a:pt x="1493" y="2522"/>
                  </a:lnTo>
                  <a:lnTo>
                    <a:pt x="1526" y="2494"/>
                  </a:lnTo>
                  <a:lnTo>
                    <a:pt x="1556" y="2465"/>
                  </a:lnTo>
                  <a:lnTo>
                    <a:pt x="1588" y="2433"/>
                  </a:lnTo>
                  <a:lnTo>
                    <a:pt x="1616" y="2399"/>
                  </a:lnTo>
                  <a:lnTo>
                    <a:pt x="1644" y="2365"/>
                  </a:lnTo>
                  <a:lnTo>
                    <a:pt x="1668" y="2329"/>
                  </a:lnTo>
                  <a:lnTo>
                    <a:pt x="1692" y="2291"/>
                  </a:lnTo>
                  <a:lnTo>
                    <a:pt x="1714" y="2254"/>
                  </a:lnTo>
                  <a:lnTo>
                    <a:pt x="1735" y="2214"/>
                  </a:lnTo>
                  <a:lnTo>
                    <a:pt x="1753" y="2174"/>
                  </a:lnTo>
                  <a:lnTo>
                    <a:pt x="1769" y="2132"/>
                  </a:lnTo>
                  <a:lnTo>
                    <a:pt x="1783" y="2090"/>
                  </a:lnTo>
                  <a:lnTo>
                    <a:pt x="1795" y="2047"/>
                  </a:lnTo>
                  <a:lnTo>
                    <a:pt x="1807" y="2003"/>
                  </a:lnTo>
                  <a:lnTo>
                    <a:pt x="1815" y="1957"/>
                  </a:lnTo>
                  <a:lnTo>
                    <a:pt x="1819" y="1913"/>
                  </a:lnTo>
                  <a:lnTo>
                    <a:pt x="1823" y="1865"/>
                  </a:lnTo>
                  <a:lnTo>
                    <a:pt x="1825" y="1820"/>
                  </a:lnTo>
                  <a:lnTo>
                    <a:pt x="1825" y="1820"/>
                  </a:lnTo>
                  <a:lnTo>
                    <a:pt x="1823" y="1778"/>
                  </a:lnTo>
                  <a:lnTo>
                    <a:pt x="1817" y="1732"/>
                  </a:lnTo>
                  <a:lnTo>
                    <a:pt x="1809" y="1684"/>
                  </a:lnTo>
                  <a:lnTo>
                    <a:pt x="1797" y="1634"/>
                  </a:lnTo>
                  <a:lnTo>
                    <a:pt x="1783" y="1581"/>
                  </a:lnTo>
                  <a:lnTo>
                    <a:pt x="1765" y="1527"/>
                  </a:lnTo>
                  <a:lnTo>
                    <a:pt x="1745" y="1471"/>
                  </a:lnTo>
                  <a:lnTo>
                    <a:pt x="1723" y="1413"/>
                  </a:lnTo>
                  <a:lnTo>
                    <a:pt x="1700" y="1356"/>
                  </a:lnTo>
                  <a:lnTo>
                    <a:pt x="1674" y="1296"/>
                  </a:lnTo>
                  <a:lnTo>
                    <a:pt x="1618" y="1175"/>
                  </a:lnTo>
                  <a:lnTo>
                    <a:pt x="1558" y="1053"/>
                  </a:lnTo>
                  <a:lnTo>
                    <a:pt x="1495" y="934"/>
                  </a:lnTo>
                  <a:lnTo>
                    <a:pt x="1429" y="814"/>
                  </a:lnTo>
                  <a:lnTo>
                    <a:pt x="1363" y="703"/>
                  </a:lnTo>
                  <a:lnTo>
                    <a:pt x="1299" y="595"/>
                  </a:lnTo>
                  <a:lnTo>
                    <a:pt x="1240" y="498"/>
                  </a:lnTo>
                  <a:lnTo>
                    <a:pt x="1136" y="336"/>
                  </a:lnTo>
                  <a:lnTo>
                    <a:pt x="1069" y="231"/>
                  </a:lnTo>
                  <a:lnTo>
                    <a:pt x="1069" y="231"/>
                  </a:lnTo>
                  <a:close/>
                  <a:moveTo>
                    <a:pt x="917" y="2588"/>
                  </a:moveTo>
                  <a:lnTo>
                    <a:pt x="917" y="2588"/>
                  </a:lnTo>
                  <a:lnTo>
                    <a:pt x="885" y="2586"/>
                  </a:lnTo>
                  <a:lnTo>
                    <a:pt x="852" y="2584"/>
                  </a:lnTo>
                  <a:lnTo>
                    <a:pt x="820" y="2582"/>
                  </a:lnTo>
                  <a:lnTo>
                    <a:pt x="788" y="2576"/>
                  </a:lnTo>
                  <a:lnTo>
                    <a:pt x="756" y="2570"/>
                  </a:lnTo>
                  <a:lnTo>
                    <a:pt x="726" y="2562"/>
                  </a:lnTo>
                  <a:lnTo>
                    <a:pt x="694" y="2554"/>
                  </a:lnTo>
                  <a:lnTo>
                    <a:pt x="664" y="2544"/>
                  </a:lnTo>
                  <a:lnTo>
                    <a:pt x="637" y="2534"/>
                  </a:lnTo>
                  <a:lnTo>
                    <a:pt x="607" y="2522"/>
                  </a:lnTo>
                  <a:lnTo>
                    <a:pt x="579" y="2508"/>
                  </a:lnTo>
                  <a:lnTo>
                    <a:pt x="551" y="2494"/>
                  </a:lnTo>
                  <a:lnTo>
                    <a:pt x="525" y="2479"/>
                  </a:lnTo>
                  <a:lnTo>
                    <a:pt x="499" y="2463"/>
                  </a:lnTo>
                  <a:lnTo>
                    <a:pt x="473" y="2445"/>
                  </a:lnTo>
                  <a:lnTo>
                    <a:pt x="449" y="2427"/>
                  </a:lnTo>
                  <a:lnTo>
                    <a:pt x="449" y="2427"/>
                  </a:lnTo>
                  <a:lnTo>
                    <a:pt x="404" y="2389"/>
                  </a:lnTo>
                  <a:lnTo>
                    <a:pt x="386" y="2373"/>
                  </a:lnTo>
                  <a:lnTo>
                    <a:pt x="374" y="2359"/>
                  </a:lnTo>
                  <a:lnTo>
                    <a:pt x="364" y="2347"/>
                  </a:lnTo>
                  <a:lnTo>
                    <a:pt x="360" y="2337"/>
                  </a:lnTo>
                  <a:lnTo>
                    <a:pt x="358" y="2331"/>
                  </a:lnTo>
                  <a:lnTo>
                    <a:pt x="360" y="2325"/>
                  </a:lnTo>
                  <a:lnTo>
                    <a:pt x="366" y="2323"/>
                  </a:lnTo>
                  <a:lnTo>
                    <a:pt x="374" y="2323"/>
                  </a:lnTo>
                  <a:lnTo>
                    <a:pt x="388" y="2323"/>
                  </a:lnTo>
                  <a:lnTo>
                    <a:pt x="404" y="2327"/>
                  </a:lnTo>
                  <a:lnTo>
                    <a:pt x="445" y="2341"/>
                  </a:lnTo>
                  <a:lnTo>
                    <a:pt x="501" y="2365"/>
                  </a:lnTo>
                  <a:lnTo>
                    <a:pt x="501" y="2365"/>
                  </a:lnTo>
                  <a:lnTo>
                    <a:pt x="537" y="2379"/>
                  </a:lnTo>
                  <a:lnTo>
                    <a:pt x="575" y="2393"/>
                  </a:lnTo>
                  <a:lnTo>
                    <a:pt x="613" y="2405"/>
                  </a:lnTo>
                  <a:lnTo>
                    <a:pt x="652" y="2415"/>
                  </a:lnTo>
                  <a:lnTo>
                    <a:pt x="692" y="2423"/>
                  </a:lnTo>
                  <a:lnTo>
                    <a:pt x="732" y="2427"/>
                  </a:lnTo>
                  <a:lnTo>
                    <a:pt x="774" y="2431"/>
                  </a:lnTo>
                  <a:lnTo>
                    <a:pt x="816" y="2431"/>
                  </a:lnTo>
                  <a:lnTo>
                    <a:pt x="816" y="2431"/>
                  </a:lnTo>
                  <a:lnTo>
                    <a:pt x="856" y="2431"/>
                  </a:lnTo>
                  <a:lnTo>
                    <a:pt x="895" y="2427"/>
                  </a:lnTo>
                  <a:lnTo>
                    <a:pt x="933" y="2423"/>
                  </a:lnTo>
                  <a:lnTo>
                    <a:pt x="971" y="2417"/>
                  </a:lnTo>
                  <a:lnTo>
                    <a:pt x="1009" y="2407"/>
                  </a:lnTo>
                  <a:lnTo>
                    <a:pt x="1045" y="2397"/>
                  </a:lnTo>
                  <a:lnTo>
                    <a:pt x="1080" y="2385"/>
                  </a:lnTo>
                  <a:lnTo>
                    <a:pt x="1116" y="2371"/>
                  </a:lnTo>
                  <a:lnTo>
                    <a:pt x="1150" y="2355"/>
                  </a:lnTo>
                  <a:lnTo>
                    <a:pt x="1184" y="2339"/>
                  </a:lnTo>
                  <a:lnTo>
                    <a:pt x="1216" y="2319"/>
                  </a:lnTo>
                  <a:lnTo>
                    <a:pt x="1248" y="2299"/>
                  </a:lnTo>
                  <a:lnTo>
                    <a:pt x="1278" y="2277"/>
                  </a:lnTo>
                  <a:lnTo>
                    <a:pt x="1307" y="2256"/>
                  </a:lnTo>
                  <a:lnTo>
                    <a:pt x="1335" y="2232"/>
                  </a:lnTo>
                  <a:lnTo>
                    <a:pt x="1361" y="2206"/>
                  </a:lnTo>
                  <a:lnTo>
                    <a:pt x="1387" y="2178"/>
                  </a:lnTo>
                  <a:lnTo>
                    <a:pt x="1413" y="2150"/>
                  </a:lnTo>
                  <a:lnTo>
                    <a:pt x="1435" y="2122"/>
                  </a:lnTo>
                  <a:lnTo>
                    <a:pt x="1457" y="2090"/>
                  </a:lnTo>
                  <a:lnTo>
                    <a:pt x="1477" y="2060"/>
                  </a:lnTo>
                  <a:lnTo>
                    <a:pt x="1495" y="2027"/>
                  </a:lnTo>
                  <a:lnTo>
                    <a:pt x="1512" y="1995"/>
                  </a:lnTo>
                  <a:lnTo>
                    <a:pt x="1528" y="1959"/>
                  </a:lnTo>
                  <a:lnTo>
                    <a:pt x="1542" y="1925"/>
                  </a:lnTo>
                  <a:lnTo>
                    <a:pt x="1554" y="1889"/>
                  </a:lnTo>
                  <a:lnTo>
                    <a:pt x="1564" y="1851"/>
                  </a:lnTo>
                  <a:lnTo>
                    <a:pt x="1572" y="1816"/>
                  </a:lnTo>
                  <a:lnTo>
                    <a:pt x="1580" y="1776"/>
                  </a:lnTo>
                  <a:lnTo>
                    <a:pt x="1584" y="1738"/>
                  </a:lnTo>
                  <a:lnTo>
                    <a:pt x="1588" y="1698"/>
                  </a:lnTo>
                  <a:lnTo>
                    <a:pt x="1588" y="1658"/>
                  </a:lnTo>
                  <a:lnTo>
                    <a:pt x="1588" y="1658"/>
                  </a:lnTo>
                  <a:lnTo>
                    <a:pt x="1586" y="1620"/>
                  </a:lnTo>
                  <a:lnTo>
                    <a:pt x="1582" y="1579"/>
                  </a:lnTo>
                  <a:lnTo>
                    <a:pt x="1572" y="1535"/>
                  </a:lnTo>
                  <a:lnTo>
                    <a:pt x="1560" y="1489"/>
                  </a:lnTo>
                  <a:lnTo>
                    <a:pt x="1560" y="1489"/>
                  </a:lnTo>
                  <a:lnTo>
                    <a:pt x="1542" y="1423"/>
                  </a:lnTo>
                  <a:lnTo>
                    <a:pt x="1526" y="1372"/>
                  </a:lnTo>
                  <a:lnTo>
                    <a:pt x="1516" y="1336"/>
                  </a:lnTo>
                  <a:lnTo>
                    <a:pt x="1514" y="1328"/>
                  </a:lnTo>
                  <a:lnTo>
                    <a:pt x="1514" y="1324"/>
                  </a:lnTo>
                  <a:lnTo>
                    <a:pt x="1514" y="1324"/>
                  </a:lnTo>
                  <a:lnTo>
                    <a:pt x="1518" y="1328"/>
                  </a:lnTo>
                  <a:lnTo>
                    <a:pt x="1528" y="1342"/>
                  </a:lnTo>
                  <a:lnTo>
                    <a:pt x="1554" y="1394"/>
                  </a:lnTo>
                  <a:lnTo>
                    <a:pt x="1588" y="1471"/>
                  </a:lnTo>
                  <a:lnTo>
                    <a:pt x="1606" y="1519"/>
                  </a:lnTo>
                  <a:lnTo>
                    <a:pt x="1624" y="1569"/>
                  </a:lnTo>
                  <a:lnTo>
                    <a:pt x="1624" y="1569"/>
                  </a:lnTo>
                  <a:lnTo>
                    <a:pt x="1648" y="1640"/>
                  </a:lnTo>
                  <a:lnTo>
                    <a:pt x="1666" y="1708"/>
                  </a:lnTo>
                  <a:lnTo>
                    <a:pt x="1672" y="1740"/>
                  </a:lnTo>
                  <a:lnTo>
                    <a:pt x="1676" y="1770"/>
                  </a:lnTo>
                  <a:lnTo>
                    <a:pt x="1678" y="1798"/>
                  </a:lnTo>
                  <a:lnTo>
                    <a:pt x="1680" y="1826"/>
                  </a:lnTo>
                  <a:lnTo>
                    <a:pt x="1680" y="1826"/>
                  </a:lnTo>
                  <a:lnTo>
                    <a:pt x="1678" y="1863"/>
                  </a:lnTo>
                  <a:lnTo>
                    <a:pt x="1676" y="1903"/>
                  </a:lnTo>
                  <a:lnTo>
                    <a:pt x="1672" y="1941"/>
                  </a:lnTo>
                  <a:lnTo>
                    <a:pt x="1664" y="1979"/>
                  </a:lnTo>
                  <a:lnTo>
                    <a:pt x="1656" y="2015"/>
                  </a:lnTo>
                  <a:lnTo>
                    <a:pt x="1646" y="2052"/>
                  </a:lnTo>
                  <a:lnTo>
                    <a:pt x="1634" y="2086"/>
                  </a:lnTo>
                  <a:lnTo>
                    <a:pt x="1620" y="2122"/>
                  </a:lnTo>
                  <a:lnTo>
                    <a:pt x="1604" y="2156"/>
                  </a:lnTo>
                  <a:lnTo>
                    <a:pt x="1588" y="2188"/>
                  </a:lnTo>
                  <a:lnTo>
                    <a:pt x="1570" y="2220"/>
                  </a:lnTo>
                  <a:lnTo>
                    <a:pt x="1550" y="2252"/>
                  </a:lnTo>
                  <a:lnTo>
                    <a:pt x="1528" y="2281"/>
                  </a:lnTo>
                  <a:lnTo>
                    <a:pt x="1506" y="2309"/>
                  </a:lnTo>
                  <a:lnTo>
                    <a:pt x="1481" y="2337"/>
                  </a:lnTo>
                  <a:lnTo>
                    <a:pt x="1457" y="2363"/>
                  </a:lnTo>
                  <a:lnTo>
                    <a:pt x="1431" y="2389"/>
                  </a:lnTo>
                  <a:lnTo>
                    <a:pt x="1403" y="2413"/>
                  </a:lnTo>
                  <a:lnTo>
                    <a:pt x="1373" y="2437"/>
                  </a:lnTo>
                  <a:lnTo>
                    <a:pt x="1343" y="2457"/>
                  </a:lnTo>
                  <a:lnTo>
                    <a:pt x="1313" y="2477"/>
                  </a:lnTo>
                  <a:lnTo>
                    <a:pt x="1282" y="2494"/>
                  </a:lnTo>
                  <a:lnTo>
                    <a:pt x="1248" y="2512"/>
                  </a:lnTo>
                  <a:lnTo>
                    <a:pt x="1214" y="2528"/>
                  </a:lnTo>
                  <a:lnTo>
                    <a:pt x="1180" y="2540"/>
                  </a:lnTo>
                  <a:lnTo>
                    <a:pt x="1144" y="2552"/>
                  </a:lnTo>
                  <a:lnTo>
                    <a:pt x="1108" y="2564"/>
                  </a:lnTo>
                  <a:lnTo>
                    <a:pt x="1071" y="2572"/>
                  </a:lnTo>
                  <a:lnTo>
                    <a:pt x="1033" y="2578"/>
                  </a:lnTo>
                  <a:lnTo>
                    <a:pt x="995" y="2584"/>
                  </a:lnTo>
                  <a:lnTo>
                    <a:pt x="957" y="2586"/>
                  </a:lnTo>
                  <a:lnTo>
                    <a:pt x="917" y="2588"/>
                  </a:lnTo>
                  <a:lnTo>
                    <a:pt x="917" y="25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9" name="TextBox 99"/>
            <p:cNvSpPr txBox="1"/>
            <p:nvPr/>
          </p:nvSpPr>
          <p:spPr>
            <a:xfrm>
              <a:off x="6580029" y="2763609"/>
              <a:ext cx="1636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提出</a:t>
              </a:r>
              <a:endParaRPr lang="en-US" altLang="zh-CN" sz="240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问题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275326" y="1803400"/>
            <a:ext cx="1636219" cy="2280014"/>
            <a:chOff x="9275326" y="1803400"/>
            <a:chExt cx="1636219" cy="2280014"/>
          </a:xfrm>
        </p:grpSpPr>
        <p:sp>
          <p:nvSpPr>
            <p:cNvPr id="5" name="Freeform 89"/>
            <p:cNvSpPr>
              <a:spLocks noEditPoints="1"/>
            </p:cNvSpPr>
            <p:nvPr/>
          </p:nvSpPr>
          <p:spPr bwMode="auto">
            <a:xfrm>
              <a:off x="9340082" y="1803400"/>
              <a:ext cx="1523627" cy="2280014"/>
            </a:xfrm>
            <a:custGeom>
              <a:avLst/>
              <a:gdLst>
                <a:gd name="T0" fmla="*/ 758 w 1825"/>
                <a:gd name="T1" fmla="*/ 231 h 2731"/>
                <a:gd name="T2" fmla="*/ 461 w 1825"/>
                <a:gd name="T3" fmla="*/ 703 h 2731"/>
                <a:gd name="T4" fmla="*/ 207 w 1825"/>
                <a:gd name="T5" fmla="*/ 1175 h 2731"/>
                <a:gd name="T6" fmla="*/ 79 w 1825"/>
                <a:gd name="T7" fmla="*/ 1471 h 2731"/>
                <a:gd name="T8" fmla="*/ 15 w 1825"/>
                <a:gd name="T9" fmla="*/ 1684 h 2731"/>
                <a:gd name="T10" fmla="*/ 0 w 1825"/>
                <a:gd name="T11" fmla="*/ 1820 h 2731"/>
                <a:gd name="T12" fmla="*/ 19 w 1825"/>
                <a:gd name="T13" fmla="*/ 2003 h 2731"/>
                <a:gd name="T14" fmla="*/ 73 w 1825"/>
                <a:gd name="T15" fmla="*/ 2174 h 2731"/>
                <a:gd name="T16" fmla="*/ 157 w 1825"/>
                <a:gd name="T17" fmla="*/ 2329 h 2731"/>
                <a:gd name="T18" fmla="*/ 268 w 1825"/>
                <a:gd name="T19" fmla="*/ 2465 h 2731"/>
                <a:gd name="T20" fmla="*/ 404 w 1825"/>
                <a:gd name="T21" fmla="*/ 2576 h 2731"/>
                <a:gd name="T22" fmla="*/ 557 w 1825"/>
                <a:gd name="T23" fmla="*/ 2660 h 2731"/>
                <a:gd name="T24" fmla="*/ 728 w 1825"/>
                <a:gd name="T25" fmla="*/ 2713 h 2731"/>
                <a:gd name="T26" fmla="*/ 913 w 1825"/>
                <a:gd name="T27" fmla="*/ 2731 h 2731"/>
                <a:gd name="T28" fmla="*/ 1051 w 1825"/>
                <a:gd name="T29" fmla="*/ 2721 h 2731"/>
                <a:gd name="T30" fmla="*/ 1226 w 1825"/>
                <a:gd name="T31" fmla="*/ 2676 h 2731"/>
                <a:gd name="T32" fmla="*/ 1385 w 1825"/>
                <a:gd name="T33" fmla="*/ 2600 h 2731"/>
                <a:gd name="T34" fmla="*/ 1526 w 1825"/>
                <a:gd name="T35" fmla="*/ 2494 h 2731"/>
                <a:gd name="T36" fmla="*/ 1644 w 1825"/>
                <a:gd name="T37" fmla="*/ 2365 h 2731"/>
                <a:gd name="T38" fmla="*/ 1735 w 1825"/>
                <a:gd name="T39" fmla="*/ 2214 h 2731"/>
                <a:gd name="T40" fmla="*/ 1795 w 1825"/>
                <a:gd name="T41" fmla="*/ 2047 h 2731"/>
                <a:gd name="T42" fmla="*/ 1823 w 1825"/>
                <a:gd name="T43" fmla="*/ 1865 h 2731"/>
                <a:gd name="T44" fmla="*/ 1817 w 1825"/>
                <a:gd name="T45" fmla="*/ 1732 h 2731"/>
                <a:gd name="T46" fmla="*/ 1765 w 1825"/>
                <a:gd name="T47" fmla="*/ 1527 h 2731"/>
                <a:gd name="T48" fmla="*/ 1674 w 1825"/>
                <a:gd name="T49" fmla="*/ 1296 h 2731"/>
                <a:gd name="T50" fmla="*/ 1429 w 1825"/>
                <a:gd name="T51" fmla="*/ 814 h 2731"/>
                <a:gd name="T52" fmla="*/ 1136 w 1825"/>
                <a:gd name="T53" fmla="*/ 336 h 2731"/>
                <a:gd name="T54" fmla="*/ 917 w 1825"/>
                <a:gd name="T55" fmla="*/ 2588 h 2731"/>
                <a:gd name="T56" fmla="*/ 788 w 1825"/>
                <a:gd name="T57" fmla="*/ 2576 h 2731"/>
                <a:gd name="T58" fmla="*/ 664 w 1825"/>
                <a:gd name="T59" fmla="*/ 2544 h 2731"/>
                <a:gd name="T60" fmla="*/ 551 w 1825"/>
                <a:gd name="T61" fmla="*/ 2494 h 2731"/>
                <a:gd name="T62" fmla="*/ 449 w 1825"/>
                <a:gd name="T63" fmla="*/ 2427 h 2731"/>
                <a:gd name="T64" fmla="*/ 374 w 1825"/>
                <a:gd name="T65" fmla="*/ 2359 h 2731"/>
                <a:gd name="T66" fmla="*/ 360 w 1825"/>
                <a:gd name="T67" fmla="*/ 2325 h 2731"/>
                <a:gd name="T68" fmla="*/ 404 w 1825"/>
                <a:gd name="T69" fmla="*/ 2327 h 2731"/>
                <a:gd name="T70" fmla="*/ 537 w 1825"/>
                <a:gd name="T71" fmla="*/ 2379 h 2731"/>
                <a:gd name="T72" fmla="*/ 692 w 1825"/>
                <a:gd name="T73" fmla="*/ 2423 h 2731"/>
                <a:gd name="T74" fmla="*/ 816 w 1825"/>
                <a:gd name="T75" fmla="*/ 2431 h 2731"/>
                <a:gd name="T76" fmla="*/ 971 w 1825"/>
                <a:gd name="T77" fmla="*/ 2417 h 2731"/>
                <a:gd name="T78" fmla="*/ 1116 w 1825"/>
                <a:gd name="T79" fmla="*/ 2371 h 2731"/>
                <a:gd name="T80" fmla="*/ 1248 w 1825"/>
                <a:gd name="T81" fmla="*/ 2299 h 2731"/>
                <a:gd name="T82" fmla="*/ 1361 w 1825"/>
                <a:gd name="T83" fmla="*/ 2206 h 2731"/>
                <a:gd name="T84" fmla="*/ 1457 w 1825"/>
                <a:gd name="T85" fmla="*/ 2090 h 2731"/>
                <a:gd name="T86" fmla="*/ 1528 w 1825"/>
                <a:gd name="T87" fmla="*/ 1959 h 2731"/>
                <a:gd name="T88" fmla="*/ 1572 w 1825"/>
                <a:gd name="T89" fmla="*/ 1816 h 2731"/>
                <a:gd name="T90" fmla="*/ 1588 w 1825"/>
                <a:gd name="T91" fmla="*/ 1658 h 2731"/>
                <a:gd name="T92" fmla="*/ 1572 w 1825"/>
                <a:gd name="T93" fmla="*/ 1535 h 2731"/>
                <a:gd name="T94" fmla="*/ 1526 w 1825"/>
                <a:gd name="T95" fmla="*/ 1372 h 2731"/>
                <a:gd name="T96" fmla="*/ 1514 w 1825"/>
                <a:gd name="T97" fmla="*/ 1324 h 2731"/>
                <a:gd name="T98" fmla="*/ 1588 w 1825"/>
                <a:gd name="T99" fmla="*/ 1471 h 2731"/>
                <a:gd name="T100" fmla="*/ 1648 w 1825"/>
                <a:gd name="T101" fmla="*/ 1640 h 2731"/>
                <a:gd name="T102" fmla="*/ 1678 w 1825"/>
                <a:gd name="T103" fmla="*/ 1798 h 2731"/>
                <a:gd name="T104" fmla="*/ 1676 w 1825"/>
                <a:gd name="T105" fmla="*/ 1903 h 2731"/>
                <a:gd name="T106" fmla="*/ 1646 w 1825"/>
                <a:gd name="T107" fmla="*/ 2052 h 2731"/>
                <a:gd name="T108" fmla="*/ 1588 w 1825"/>
                <a:gd name="T109" fmla="*/ 2188 h 2731"/>
                <a:gd name="T110" fmla="*/ 1506 w 1825"/>
                <a:gd name="T111" fmla="*/ 2309 h 2731"/>
                <a:gd name="T112" fmla="*/ 1403 w 1825"/>
                <a:gd name="T113" fmla="*/ 2413 h 2731"/>
                <a:gd name="T114" fmla="*/ 1282 w 1825"/>
                <a:gd name="T115" fmla="*/ 2494 h 2731"/>
                <a:gd name="T116" fmla="*/ 1144 w 1825"/>
                <a:gd name="T117" fmla="*/ 2552 h 2731"/>
                <a:gd name="T118" fmla="*/ 995 w 1825"/>
                <a:gd name="T119" fmla="*/ 258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5" h="2731">
                  <a:moveTo>
                    <a:pt x="1069" y="231"/>
                  </a:moveTo>
                  <a:lnTo>
                    <a:pt x="913" y="0"/>
                  </a:lnTo>
                  <a:lnTo>
                    <a:pt x="758" y="231"/>
                  </a:lnTo>
                  <a:lnTo>
                    <a:pt x="758" y="231"/>
                  </a:lnTo>
                  <a:lnTo>
                    <a:pt x="688" y="336"/>
                  </a:lnTo>
                  <a:lnTo>
                    <a:pt x="585" y="498"/>
                  </a:lnTo>
                  <a:lnTo>
                    <a:pt x="525" y="595"/>
                  </a:lnTo>
                  <a:lnTo>
                    <a:pt x="461" y="703"/>
                  </a:lnTo>
                  <a:lnTo>
                    <a:pt x="398" y="814"/>
                  </a:lnTo>
                  <a:lnTo>
                    <a:pt x="332" y="934"/>
                  </a:lnTo>
                  <a:lnTo>
                    <a:pt x="268" y="1053"/>
                  </a:lnTo>
                  <a:lnTo>
                    <a:pt x="207" y="1175"/>
                  </a:lnTo>
                  <a:lnTo>
                    <a:pt x="151" y="1296"/>
                  </a:lnTo>
                  <a:lnTo>
                    <a:pt x="125" y="1356"/>
                  </a:lnTo>
                  <a:lnTo>
                    <a:pt x="101" y="1413"/>
                  </a:lnTo>
                  <a:lnTo>
                    <a:pt x="79" y="1471"/>
                  </a:lnTo>
                  <a:lnTo>
                    <a:pt x="59" y="1527"/>
                  </a:lnTo>
                  <a:lnTo>
                    <a:pt x="43" y="1581"/>
                  </a:lnTo>
                  <a:lnTo>
                    <a:pt x="27" y="1634"/>
                  </a:lnTo>
                  <a:lnTo>
                    <a:pt x="15" y="1684"/>
                  </a:lnTo>
                  <a:lnTo>
                    <a:pt x="7" y="1732"/>
                  </a:lnTo>
                  <a:lnTo>
                    <a:pt x="1" y="1778"/>
                  </a:lnTo>
                  <a:lnTo>
                    <a:pt x="0" y="1820"/>
                  </a:lnTo>
                  <a:lnTo>
                    <a:pt x="0" y="1820"/>
                  </a:lnTo>
                  <a:lnTo>
                    <a:pt x="1" y="1865"/>
                  </a:lnTo>
                  <a:lnTo>
                    <a:pt x="5" y="1913"/>
                  </a:lnTo>
                  <a:lnTo>
                    <a:pt x="11" y="1957"/>
                  </a:lnTo>
                  <a:lnTo>
                    <a:pt x="19" y="2003"/>
                  </a:lnTo>
                  <a:lnTo>
                    <a:pt x="29" y="2047"/>
                  </a:lnTo>
                  <a:lnTo>
                    <a:pt x="41" y="2090"/>
                  </a:lnTo>
                  <a:lnTo>
                    <a:pt x="55" y="2132"/>
                  </a:lnTo>
                  <a:lnTo>
                    <a:pt x="73" y="2174"/>
                  </a:lnTo>
                  <a:lnTo>
                    <a:pt x="91" y="2214"/>
                  </a:lnTo>
                  <a:lnTo>
                    <a:pt x="111" y="2254"/>
                  </a:lnTo>
                  <a:lnTo>
                    <a:pt x="133" y="2291"/>
                  </a:lnTo>
                  <a:lnTo>
                    <a:pt x="157" y="2329"/>
                  </a:lnTo>
                  <a:lnTo>
                    <a:pt x="183" y="2365"/>
                  </a:lnTo>
                  <a:lnTo>
                    <a:pt x="209" y="2399"/>
                  </a:lnTo>
                  <a:lnTo>
                    <a:pt x="238" y="2433"/>
                  </a:lnTo>
                  <a:lnTo>
                    <a:pt x="268" y="2465"/>
                  </a:lnTo>
                  <a:lnTo>
                    <a:pt x="300" y="2494"/>
                  </a:lnTo>
                  <a:lnTo>
                    <a:pt x="332" y="2522"/>
                  </a:lnTo>
                  <a:lnTo>
                    <a:pt x="368" y="2550"/>
                  </a:lnTo>
                  <a:lnTo>
                    <a:pt x="404" y="2576"/>
                  </a:lnTo>
                  <a:lnTo>
                    <a:pt x="439" y="2600"/>
                  </a:lnTo>
                  <a:lnTo>
                    <a:pt x="477" y="2622"/>
                  </a:lnTo>
                  <a:lnTo>
                    <a:pt x="517" y="2642"/>
                  </a:lnTo>
                  <a:lnTo>
                    <a:pt x="557" y="2660"/>
                  </a:lnTo>
                  <a:lnTo>
                    <a:pt x="599" y="2676"/>
                  </a:lnTo>
                  <a:lnTo>
                    <a:pt x="643" y="2690"/>
                  </a:lnTo>
                  <a:lnTo>
                    <a:pt x="684" y="2701"/>
                  </a:lnTo>
                  <a:lnTo>
                    <a:pt x="728" y="2713"/>
                  </a:lnTo>
                  <a:lnTo>
                    <a:pt x="774" y="2721"/>
                  </a:lnTo>
                  <a:lnTo>
                    <a:pt x="820" y="2727"/>
                  </a:lnTo>
                  <a:lnTo>
                    <a:pt x="865" y="2729"/>
                  </a:lnTo>
                  <a:lnTo>
                    <a:pt x="913" y="2731"/>
                  </a:lnTo>
                  <a:lnTo>
                    <a:pt x="913" y="2731"/>
                  </a:lnTo>
                  <a:lnTo>
                    <a:pt x="959" y="2729"/>
                  </a:lnTo>
                  <a:lnTo>
                    <a:pt x="1005" y="2727"/>
                  </a:lnTo>
                  <a:lnTo>
                    <a:pt x="1051" y="2721"/>
                  </a:lnTo>
                  <a:lnTo>
                    <a:pt x="1096" y="2713"/>
                  </a:lnTo>
                  <a:lnTo>
                    <a:pt x="1140" y="2701"/>
                  </a:lnTo>
                  <a:lnTo>
                    <a:pt x="1184" y="2690"/>
                  </a:lnTo>
                  <a:lnTo>
                    <a:pt x="1226" y="2676"/>
                  </a:lnTo>
                  <a:lnTo>
                    <a:pt x="1268" y="2660"/>
                  </a:lnTo>
                  <a:lnTo>
                    <a:pt x="1307" y="2642"/>
                  </a:lnTo>
                  <a:lnTo>
                    <a:pt x="1347" y="2622"/>
                  </a:lnTo>
                  <a:lnTo>
                    <a:pt x="1385" y="2600"/>
                  </a:lnTo>
                  <a:lnTo>
                    <a:pt x="1423" y="2576"/>
                  </a:lnTo>
                  <a:lnTo>
                    <a:pt x="1459" y="2550"/>
                  </a:lnTo>
                  <a:lnTo>
                    <a:pt x="1493" y="2522"/>
                  </a:lnTo>
                  <a:lnTo>
                    <a:pt x="1526" y="2494"/>
                  </a:lnTo>
                  <a:lnTo>
                    <a:pt x="1556" y="2465"/>
                  </a:lnTo>
                  <a:lnTo>
                    <a:pt x="1588" y="2433"/>
                  </a:lnTo>
                  <a:lnTo>
                    <a:pt x="1616" y="2399"/>
                  </a:lnTo>
                  <a:lnTo>
                    <a:pt x="1644" y="2365"/>
                  </a:lnTo>
                  <a:lnTo>
                    <a:pt x="1668" y="2329"/>
                  </a:lnTo>
                  <a:lnTo>
                    <a:pt x="1692" y="2291"/>
                  </a:lnTo>
                  <a:lnTo>
                    <a:pt x="1714" y="2254"/>
                  </a:lnTo>
                  <a:lnTo>
                    <a:pt x="1735" y="2214"/>
                  </a:lnTo>
                  <a:lnTo>
                    <a:pt x="1753" y="2174"/>
                  </a:lnTo>
                  <a:lnTo>
                    <a:pt x="1769" y="2132"/>
                  </a:lnTo>
                  <a:lnTo>
                    <a:pt x="1783" y="2090"/>
                  </a:lnTo>
                  <a:lnTo>
                    <a:pt x="1795" y="2047"/>
                  </a:lnTo>
                  <a:lnTo>
                    <a:pt x="1807" y="2003"/>
                  </a:lnTo>
                  <a:lnTo>
                    <a:pt x="1815" y="1957"/>
                  </a:lnTo>
                  <a:lnTo>
                    <a:pt x="1819" y="1913"/>
                  </a:lnTo>
                  <a:lnTo>
                    <a:pt x="1823" y="1865"/>
                  </a:lnTo>
                  <a:lnTo>
                    <a:pt x="1825" y="1820"/>
                  </a:lnTo>
                  <a:lnTo>
                    <a:pt x="1825" y="1820"/>
                  </a:lnTo>
                  <a:lnTo>
                    <a:pt x="1823" y="1778"/>
                  </a:lnTo>
                  <a:lnTo>
                    <a:pt x="1817" y="1732"/>
                  </a:lnTo>
                  <a:lnTo>
                    <a:pt x="1809" y="1684"/>
                  </a:lnTo>
                  <a:lnTo>
                    <a:pt x="1797" y="1634"/>
                  </a:lnTo>
                  <a:lnTo>
                    <a:pt x="1783" y="1581"/>
                  </a:lnTo>
                  <a:lnTo>
                    <a:pt x="1765" y="1527"/>
                  </a:lnTo>
                  <a:lnTo>
                    <a:pt x="1745" y="1471"/>
                  </a:lnTo>
                  <a:lnTo>
                    <a:pt x="1723" y="1413"/>
                  </a:lnTo>
                  <a:lnTo>
                    <a:pt x="1700" y="1356"/>
                  </a:lnTo>
                  <a:lnTo>
                    <a:pt x="1674" y="1296"/>
                  </a:lnTo>
                  <a:lnTo>
                    <a:pt x="1618" y="1175"/>
                  </a:lnTo>
                  <a:lnTo>
                    <a:pt x="1558" y="1053"/>
                  </a:lnTo>
                  <a:lnTo>
                    <a:pt x="1495" y="934"/>
                  </a:lnTo>
                  <a:lnTo>
                    <a:pt x="1429" y="814"/>
                  </a:lnTo>
                  <a:lnTo>
                    <a:pt x="1363" y="703"/>
                  </a:lnTo>
                  <a:lnTo>
                    <a:pt x="1299" y="595"/>
                  </a:lnTo>
                  <a:lnTo>
                    <a:pt x="1240" y="498"/>
                  </a:lnTo>
                  <a:lnTo>
                    <a:pt x="1136" y="336"/>
                  </a:lnTo>
                  <a:lnTo>
                    <a:pt x="1069" y="231"/>
                  </a:lnTo>
                  <a:lnTo>
                    <a:pt x="1069" y="231"/>
                  </a:lnTo>
                  <a:close/>
                  <a:moveTo>
                    <a:pt x="917" y="2588"/>
                  </a:moveTo>
                  <a:lnTo>
                    <a:pt x="917" y="2588"/>
                  </a:lnTo>
                  <a:lnTo>
                    <a:pt x="885" y="2586"/>
                  </a:lnTo>
                  <a:lnTo>
                    <a:pt x="852" y="2584"/>
                  </a:lnTo>
                  <a:lnTo>
                    <a:pt x="820" y="2582"/>
                  </a:lnTo>
                  <a:lnTo>
                    <a:pt x="788" y="2576"/>
                  </a:lnTo>
                  <a:lnTo>
                    <a:pt x="756" y="2570"/>
                  </a:lnTo>
                  <a:lnTo>
                    <a:pt x="726" y="2562"/>
                  </a:lnTo>
                  <a:lnTo>
                    <a:pt x="694" y="2554"/>
                  </a:lnTo>
                  <a:lnTo>
                    <a:pt x="664" y="2544"/>
                  </a:lnTo>
                  <a:lnTo>
                    <a:pt x="637" y="2534"/>
                  </a:lnTo>
                  <a:lnTo>
                    <a:pt x="607" y="2522"/>
                  </a:lnTo>
                  <a:lnTo>
                    <a:pt x="579" y="2508"/>
                  </a:lnTo>
                  <a:lnTo>
                    <a:pt x="551" y="2494"/>
                  </a:lnTo>
                  <a:lnTo>
                    <a:pt x="525" y="2479"/>
                  </a:lnTo>
                  <a:lnTo>
                    <a:pt x="499" y="2463"/>
                  </a:lnTo>
                  <a:lnTo>
                    <a:pt x="473" y="2445"/>
                  </a:lnTo>
                  <a:lnTo>
                    <a:pt x="449" y="2427"/>
                  </a:lnTo>
                  <a:lnTo>
                    <a:pt x="449" y="2427"/>
                  </a:lnTo>
                  <a:lnTo>
                    <a:pt x="404" y="2389"/>
                  </a:lnTo>
                  <a:lnTo>
                    <a:pt x="386" y="2373"/>
                  </a:lnTo>
                  <a:lnTo>
                    <a:pt x="374" y="2359"/>
                  </a:lnTo>
                  <a:lnTo>
                    <a:pt x="364" y="2347"/>
                  </a:lnTo>
                  <a:lnTo>
                    <a:pt x="360" y="2337"/>
                  </a:lnTo>
                  <a:lnTo>
                    <a:pt x="358" y="2331"/>
                  </a:lnTo>
                  <a:lnTo>
                    <a:pt x="360" y="2325"/>
                  </a:lnTo>
                  <a:lnTo>
                    <a:pt x="366" y="2323"/>
                  </a:lnTo>
                  <a:lnTo>
                    <a:pt x="374" y="2323"/>
                  </a:lnTo>
                  <a:lnTo>
                    <a:pt x="388" y="2323"/>
                  </a:lnTo>
                  <a:lnTo>
                    <a:pt x="404" y="2327"/>
                  </a:lnTo>
                  <a:lnTo>
                    <a:pt x="445" y="2341"/>
                  </a:lnTo>
                  <a:lnTo>
                    <a:pt x="501" y="2365"/>
                  </a:lnTo>
                  <a:lnTo>
                    <a:pt x="501" y="2365"/>
                  </a:lnTo>
                  <a:lnTo>
                    <a:pt x="537" y="2379"/>
                  </a:lnTo>
                  <a:lnTo>
                    <a:pt x="575" y="2393"/>
                  </a:lnTo>
                  <a:lnTo>
                    <a:pt x="613" y="2405"/>
                  </a:lnTo>
                  <a:lnTo>
                    <a:pt x="652" y="2415"/>
                  </a:lnTo>
                  <a:lnTo>
                    <a:pt x="692" y="2423"/>
                  </a:lnTo>
                  <a:lnTo>
                    <a:pt x="732" y="2427"/>
                  </a:lnTo>
                  <a:lnTo>
                    <a:pt x="774" y="2431"/>
                  </a:lnTo>
                  <a:lnTo>
                    <a:pt x="816" y="2431"/>
                  </a:lnTo>
                  <a:lnTo>
                    <a:pt x="816" y="2431"/>
                  </a:lnTo>
                  <a:lnTo>
                    <a:pt x="856" y="2431"/>
                  </a:lnTo>
                  <a:lnTo>
                    <a:pt x="895" y="2427"/>
                  </a:lnTo>
                  <a:lnTo>
                    <a:pt x="933" y="2423"/>
                  </a:lnTo>
                  <a:lnTo>
                    <a:pt x="971" y="2417"/>
                  </a:lnTo>
                  <a:lnTo>
                    <a:pt x="1009" y="2407"/>
                  </a:lnTo>
                  <a:lnTo>
                    <a:pt x="1045" y="2397"/>
                  </a:lnTo>
                  <a:lnTo>
                    <a:pt x="1080" y="2385"/>
                  </a:lnTo>
                  <a:lnTo>
                    <a:pt x="1116" y="2371"/>
                  </a:lnTo>
                  <a:lnTo>
                    <a:pt x="1150" y="2355"/>
                  </a:lnTo>
                  <a:lnTo>
                    <a:pt x="1184" y="2339"/>
                  </a:lnTo>
                  <a:lnTo>
                    <a:pt x="1216" y="2319"/>
                  </a:lnTo>
                  <a:lnTo>
                    <a:pt x="1248" y="2299"/>
                  </a:lnTo>
                  <a:lnTo>
                    <a:pt x="1278" y="2277"/>
                  </a:lnTo>
                  <a:lnTo>
                    <a:pt x="1307" y="2256"/>
                  </a:lnTo>
                  <a:lnTo>
                    <a:pt x="1335" y="2232"/>
                  </a:lnTo>
                  <a:lnTo>
                    <a:pt x="1361" y="2206"/>
                  </a:lnTo>
                  <a:lnTo>
                    <a:pt x="1387" y="2178"/>
                  </a:lnTo>
                  <a:lnTo>
                    <a:pt x="1413" y="2150"/>
                  </a:lnTo>
                  <a:lnTo>
                    <a:pt x="1435" y="2122"/>
                  </a:lnTo>
                  <a:lnTo>
                    <a:pt x="1457" y="2090"/>
                  </a:lnTo>
                  <a:lnTo>
                    <a:pt x="1477" y="2060"/>
                  </a:lnTo>
                  <a:lnTo>
                    <a:pt x="1495" y="2027"/>
                  </a:lnTo>
                  <a:lnTo>
                    <a:pt x="1512" y="1995"/>
                  </a:lnTo>
                  <a:lnTo>
                    <a:pt x="1528" y="1959"/>
                  </a:lnTo>
                  <a:lnTo>
                    <a:pt x="1542" y="1925"/>
                  </a:lnTo>
                  <a:lnTo>
                    <a:pt x="1554" y="1889"/>
                  </a:lnTo>
                  <a:lnTo>
                    <a:pt x="1564" y="1851"/>
                  </a:lnTo>
                  <a:lnTo>
                    <a:pt x="1572" y="1816"/>
                  </a:lnTo>
                  <a:lnTo>
                    <a:pt x="1580" y="1776"/>
                  </a:lnTo>
                  <a:lnTo>
                    <a:pt x="1584" y="1738"/>
                  </a:lnTo>
                  <a:lnTo>
                    <a:pt x="1588" y="1698"/>
                  </a:lnTo>
                  <a:lnTo>
                    <a:pt x="1588" y="1658"/>
                  </a:lnTo>
                  <a:lnTo>
                    <a:pt x="1588" y="1658"/>
                  </a:lnTo>
                  <a:lnTo>
                    <a:pt x="1586" y="1620"/>
                  </a:lnTo>
                  <a:lnTo>
                    <a:pt x="1582" y="1579"/>
                  </a:lnTo>
                  <a:lnTo>
                    <a:pt x="1572" y="1535"/>
                  </a:lnTo>
                  <a:lnTo>
                    <a:pt x="1560" y="1489"/>
                  </a:lnTo>
                  <a:lnTo>
                    <a:pt x="1560" y="1489"/>
                  </a:lnTo>
                  <a:lnTo>
                    <a:pt x="1542" y="1423"/>
                  </a:lnTo>
                  <a:lnTo>
                    <a:pt x="1526" y="1372"/>
                  </a:lnTo>
                  <a:lnTo>
                    <a:pt x="1516" y="1336"/>
                  </a:lnTo>
                  <a:lnTo>
                    <a:pt x="1514" y="1328"/>
                  </a:lnTo>
                  <a:lnTo>
                    <a:pt x="1514" y="1324"/>
                  </a:lnTo>
                  <a:lnTo>
                    <a:pt x="1514" y="1324"/>
                  </a:lnTo>
                  <a:lnTo>
                    <a:pt x="1518" y="1328"/>
                  </a:lnTo>
                  <a:lnTo>
                    <a:pt x="1528" y="1342"/>
                  </a:lnTo>
                  <a:lnTo>
                    <a:pt x="1554" y="1394"/>
                  </a:lnTo>
                  <a:lnTo>
                    <a:pt x="1588" y="1471"/>
                  </a:lnTo>
                  <a:lnTo>
                    <a:pt x="1606" y="1519"/>
                  </a:lnTo>
                  <a:lnTo>
                    <a:pt x="1624" y="1569"/>
                  </a:lnTo>
                  <a:lnTo>
                    <a:pt x="1624" y="1569"/>
                  </a:lnTo>
                  <a:lnTo>
                    <a:pt x="1648" y="1640"/>
                  </a:lnTo>
                  <a:lnTo>
                    <a:pt x="1666" y="1708"/>
                  </a:lnTo>
                  <a:lnTo>
                    <a:pt x="1672" y="1740"/>
                  </a:lnTo>
                  <a:lnTo>
                    <a:pt x="1676" y="1770"/>
                  </a:lnTo>
                  <a:lnTo>
                    <a:pt x="1678" y="1798"/>
                  </a:lnTo>
                  <a:lnTo>
                    <a:pt x="1680" y="1826"/>
                  </a:lnTo>
                  <a:lnTo>
                    <a:pt x="1680" y="1826"/>
                  </a:lnTo>
                  <a:lnTo>
                    <a:pt x="1678" y="1863"/>
                  </a:lnTo>
                  <a:lnTo>
                    <a:pt x="1676" y="1903"/>
                  </a:lnTo>
                  <a:lnTo>
                    <a:pt x="1672" y="1941"/>
                  </a:lnTo>
                  <a:lnTo>
                    <a:pt x="1664" y="1979"/>
                  </a:lnTo>
                  <a:lnTo>
                    <a:pt x="1656" y="2015"/>
                  </a:lnTo>
                  <a:lnTo>
                    <a:pt x="1646" y="2052"/>
                  </a:lnTo>
                  <a:lnTo>
                    <a:pt x="1634" y="2086"/>
                  </a:lnTo>
                  <a:lnTo>
                    <a:pt x="1620" y="2122"/>
                  </a:lnTo>
                  <a:lnTo>
                    <a:pt x="1604" y="2156"/>
                  </a:lnTo>
                  <a:lnTo>
                    <a:pt x="1588" y="2188"/>
                  </a:lnTo>
                  <a:lnTo>
                    <a:pt x="1570" y="2220"/>
                  </a:lnTo>
                  <a:lnTo>
                    <a:pt x="1550" y="2252"/>
                  </a:lnTo>
                  <a:lnTo>
                    <a:pt x="1528" y="2281"/>
                  </a:lnTo>
                  <a:lnTo>
                    <a:pt x="1506" y="2309"/>
                  </a:lnTo>
                  <a:lnTo>
                    <a:pt x="1481" y="2337"/>
                  </a:lnTo>
                  <a:lnTo>
                    <a:pt x="1457" y="2363"/>
                  </a:lnTo>
                  <a:lnTo>
                    <a:pt x="1431" y="2389"/>
                  </a:lnTo>
                  <a:lnTo>
                    <a:pt x="1403" y="2413"/>
                  </a:lnTo>
                  <a:lnTo>
                    <a:pt x="1373" y="2437"/>
                  </a:lnTo>
                  <a:lnTo>
                    <a:pt x="1343" y="2457"/>
                  </a:lnTo>
                  <a:lnTo>
                    <a:pt x="1313" y="2477"/>
                  </a:lnTo>
                  <a:lnTo>
                    <a:pt x="1282" y="2494"/>
                  </a:lnTo>
                  <a:lnTo>
                    <a:pt x="1248" y="2512"/>
                  </a:lnTo>
                  <a:lnTo>
                    <a:pt x="1214" y="2528"/>
                  </a:lnTo>
                  <a:lnTo>
                    <a:pt x="1180" y="2540"/>
                  </a:lnTo>
                  <a:lnTo>
                    <a:pt x="1144" y="2552"/>
                  </a:lnTo>
                  <a:lnTo>
                    <a:pt x="1108" y="2564"/>
                  </a:lnTo>
                  <a:lnTo>
                    <a:pt x="1071" y="2572"/>
                  </a:lnTo>
                  <a:lnTo>
                    <a:pt x="1033" y="2578"/>
                  </a:lnTo>
                  <a:lnTo>
                    <a:pt x="995" y="2584"/>
                  </a:lnTo>
                  <a:lnTo>
                    <a:pt x="957" y="2586"/>
                  </a:lnTo>
                  <a:lnTo>
                    <a:pt x="917" y="2588"/>
                  </a:lnTo>
                  <a:lnTo>
                    <a:pt x="917" y="25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0" name="TextBox 99"/>
            <p:cNvSpPr txBox="1"/>
            <p:nvPr/>
          </p:nvSpPr>
          <p:spPr>
            <a:xfrm>
              <a:off x="9275326" y="2763609"/>
              <a:ext cx="1636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检验</a:t>
              </a:r>
              <a:endParaRPr lang="en-US" altLang="zh-CN" sz="240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假设</a:t>
              </a:r>
            </a:p>
          </p:txBody>
        </p:sp>
      </p:grpSp>
      <p:sp>
        <p:nvSpPr>
          <p:cNvPr id="11" name="Rectangle 164"/>
          <p:cNvSpPr/>
          <p:nvPr/>
        </p:nvSpPr>
        <p:spPr>
          <a:xfrm>
            <a:off x="755936" y="4380571"/>
            <a:ext cx="250825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此处添加详细文本描述，建议与标题相关并符合整体语言风格，语言描述尽量简洁生动，此处添加详细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Rectangle 164"/>
          <p:cNvSpPr/>
          <p:nvPr/>
        </p:nvSpPr>
        <p:spPr>
          <a:xfrm>
            <a:off x="8723266" y="4380571"/>
            <a:ext cx="250825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此处添加详细文本描述，建议与标题相关并符合整体语言风格，语言描述尽量简洁生动，此处添加详细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Rectangle 164"/>
          <p:cNvSpPr/>
          <p:nvPr/>
        </p:nvSpPr>
        <p:spPr>
          <a:xfrm>
            <a:off x="3411713" y="4380571"/>
            <a:ext cx="250825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此处添加详细文本描述，建议与标题相关并符合整体语言风格，语言描述尽量简洁生动，此处添加详细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Rectangle 164"/>
          <p:cNvSpPr/>
          <p:nvPr/>
        </p:nvSpPr>
        <p:spPr>
          <a:xfrm>
            <a:off x="6067490" y="4380571"/>
            <a:ext cx="250825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此处添加详细文本描述，建议与标题相关并符合整体语言风格，语言描述尽量简洁生动，此处添加详细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TextBox 33"/>
          <p:cNvSpPr txBox="1"/>
          <p:nvPr/>
        </p:nvSpPr>
        <p:spPr>
          <a:xfrm>
            <a:off x="1538173" y="433748"/>
            <a:ext cx="227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解决问题</a:t>
            </a:r>
          </a:p>
        </p:txBody>
      </p:sp>
      <p:sp>
        <p:nvSpPr>
          <p:cNvPr id="21" name="十字形 20"/>
          <p:cNvSpPr/>
          <p:nvPr/>
        </p:nvSpPr>
        <p:spPr>
          <a:xfrm>
            <a:off x="455223" y="255205"/>
            <a:ext cx="911782" cy="911782"/>
          </a:xfrm>
          <a:prstGeom prst="plus">
            <a:avLst>
              <a:gd name="adj" fmla="val 265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2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0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医疗护理医药医院护士简历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13534"/>
  <p:tag name="MH_LIBRARY" val="GRAPHIC"/>
</p:tagLst>
</file>

<file path=ppt/theme/theme1.xml><?xml version="1.0" encoding="utf-8"?>
<a:theme xmlns:a="http://schemas.openxmlformats.org/drawingml/2006/main" name="WWW.2PPT.COM">
  <a:themeElements>
    <a:clrScheme name="自定义 29-医疗2">
      <a:dk1>
        <a:srgbClr val="000000"/>
      </a:dk1>
      <a:lt1>
        <a:srgbClr val="FFFFFF"/>
      </a:lt1>
      <a:dk2>
        <a:srgbClr val="0C4E7E"/>
      </a:dk2>
      <a:lt2>
        <a:srgbClr val="E2DFCC"/>
      </a:lt2>
      <a:accent1>
        <a:srgbClr val="4DC7D7"/>
      </a:accent1>
      <a:accent2>
        <a:srgbClr val="42A5F6"/>
      </a:accent2>
      <a:accent3>
        <a:srgbClr val="182D5A"/>
      </a:accent3>
      <a:accent4>
        <a:srgbClr val="F87795"/>
      </a:accent4>
      <a:accent5>
        <a:srgbClr val="182D5A"/>
      </a:accent5>
      <a:accent6>
        <a:srgbClr val="42A5F6"/>
      </a:accent6>
      <a:hlink>
        <a:srgbClr val="182D5A"/>
      </a:hlink>
      <a:folHlink>
        <a:srgbClr val="BBB487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1674</Words>
  <Application>Microsoft Office PowerPoint</Application>
  <PresentationFormat>宽屏</PresentationFormat>
  <Paragraphs>215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Gill Sans</vt:lpstr>
      <vt:lpstr>Lato Black</vt:lpstr>
      <vt:lpstr>Lato Light</vt:lpstr>
      <vt:lpstr>Lato Regular</vt:lpstr>
      <vt:lpstr>华文黑体</vt:lpstr>
      <vt:lpstr>宋体</vt:lpstr>
      <vt:lpstr>微软雅黑</vt:lpstr>
      <vt:lpstr>微软雅黑 Light</vt:lpstr>
      <vt:lpstr>幼圆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2015-10-07T12:29:00Z</dcterms:created>
  <dcterms:modified xsi:type="dcterms:W3CDTF">2023-01-10T11:24:09Z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47ADF9D632204F12A65F757E89CF5AA0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