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74" r:id="rId20"/>
    <p:sldId id="275" r:id="rId21"/>
    <p:sldId id="276" r:id="rId22"/>
    <p:sldId id="277" r:id="rId23"/>
    <p:sldId id="278" r:id="rId24"/>
    <p:sldId id="284" r:id="rId25"/>
    <p:sldId id="280" r:id="rId26"/>
    <p:sldId id="281" r:id="rId27"/>
    <p:sldId id="285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2E9"/>
    <a:srgbClr val="EAA3AD"/>
    <a:srgbClr val="AD13A2"/>
    <a:srgbClr val="11780D"/>
    <a:srgbClr val="FFA822"/>
    <a:srgbClr val="5C8C3C"/>
    <a:srgbClr val="9DE4BC"/>
    <a:srgbClr val="87D5ED"/>
    <a:srgbClr val="FEA321"/>
    <a:srgbClr val="48A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-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9C17-CE08-40B7-AA6D-26217CB64304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C59F-CAB2-4151-9AB9-784D5D4F9B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140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9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713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2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63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933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501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94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226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281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6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641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438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39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17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525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868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20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802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6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75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36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60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47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77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994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65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9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3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9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8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1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4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0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3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94" y="1223694"/>
            <a:ext cx="3122164" cy="13400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92963" y="3102124"/>
            <a:ext cx="2486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快快背上你的小书包吧！！！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34" y="3102124"/>
            <a:ext cx="3161944" cy="31619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30" y="4014387"/>
            <a:ext cx="2021859" cy="25925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0889139">
            <a:off x="3624128" y="581114"/>
            <a:ext cx="162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我们开学啦！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35" y="4014387"/>
            <a:ext cx="1905474" cy="27026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9" y="1015116"/>
            <a:ext cx="1711228" cy="3097244"/>
          </a:xfrm>
          <a:prstGeom prst="rect">
            <a:avLst/>
          </a:prstGeom>
        </p:spPr>
      </p:pic>
      <p:pic>
        <p:nvPicPr>
          <p:cNvPr id="12" name="郭恩允寒 - 情歌 欢快版（纯音乐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4198" y="27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1" name="六边形 10"/>
          <p:cNvSpPr/>
          <p:nvPr/>
        </p:nvSpPr>
        <p:spPr>
          <a:xfrm>
            <a:off x="2345838" y="2604820"/>
            <a:ext cx="1310974" cy="1247686"/>
          </a:xfrm>
          <a:prstGeom prst="hexagon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/>
        </p:nvSpPr>
        <p:spPr>
          <a:xfrm>
            <a:off x="2268121" y="2604820"/>
            <a:ext cx="1310974" cy="1247686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/>
          <p:cNvSpPr/>
          <p:nvPr/>
        </p:nvSpPr>
        <p:spPr>
          <a:xfrm>
            <a:off x="3557917" y="1892367"/>
            <a:ext cx="1310974" cy="1247686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/>
          <p:cNvSpPr/>
          <p:nvPr/>
        </p:nvSpPr>
        <p:spPr>
          <a:xfrm>
            <a:off x="3476591" y="1895126"/>
            <a:ext cx="1310974" cy="1247686"/>
          </a:xfrm>
          <a:prstGeom prst="hexagon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/>
        </p:nvSpPr>
        <p:spPr>
          <a:xfrm>
            <a:off x="3554308" y="3314514"/>
            <a:ext cx="1310974" cy="1247686"/>
          </a:xfrm>
          <a:prstGeom prst="hex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六边形 17"/>
          <p:cNvSpPr/>
          <p:nvPr/>
        </p:nvSpPr>
        <p:spPr>
          <a:xfrm>
            <a:off x="3476591" y="3314514"/>
            <a:ext cx="1310974" cy="1247686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六边形 18"/>
          <p:cNvSpPr/>
          <p:nvPr/>
        </p:nvSpPr>
        <p:spPr>
          <a:xfrm>
            <a:off x="4762778" y="1181294"/>
            <a:ext cx="1310974" cy="1247686"/>
          </a:xfrm>
          <a:prstGeom prst="hexagon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/>
        </p:nvSpPr>
        <p:spPr>
          <a:xfrm>
            <a:off x="4685061" y="1181294"/>
            <a:ext cx="1310974" cy="1247686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/>
          <p:cNvSpPr/>
          <p:nvPr/>
        </p:nvSpPr>
        <p:spPr>
          <a:xfrm>
            <a:off x="4792997" y="2600682"/>
            <a:ext cx="1310974" cy="1247686"/>
          </a:xfrm>
          <a:prstGeom prst="hexagon">
            <a:avLst/>
          </a:prstGeom>
          <a:solidFill>
            <a:srgbClr val="AD13A2"/>
          </a:solidFill>
          <a:ln w="57150">
            <a:solidFill>
              <a:srgbClr val="AD1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六边形 21"/>
          <p:cNvSpPr/>
          <p:nvPr/>
        </p:nvSpPr>
        <p:spPr>
          <a:xfrm>
            <a:off x="4715280" y="2600682"/>
            <a:ext cx="1310974" cy="1247686"/>
          </a:xfrm>
          <a:prstGeom prst="hexagon">
            <a:avLst/>
          </a:prstGeom>
          <a:solidFill>
            <a:srgbClr val="AD13A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/>
          <p:cNvSpPr/>
          <p:nvPr/>
        </p:nvSpPr>
        <p:spPr>
          <a:xfrm>
            <a:off x="4762778" y="4020070"/>
            <a:ext cx="1310974" cy="1247686"/>
          </a:xfrm>
          <a:prstGeom prst="hexagon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六边形 23"/>
          <p:cNvSpPr/>
          <p:nvPr/>
        </p:nvSpPr>
        <p:spPr>
          <a:xfrm>
            <a:off x="4685061" y="4020070"/>
            <a:ext cx="1310974" cy="1247686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六边形 26"/>
          <p:cNvSpPr/>
          <p:nvPr/>
        </p:nvSpPr>
        <p:spPr>
          <a:xfrm>
            <a:off x="6027410" y="1892367"/>
            <a:ext cx="1310974" cy="1247686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六边形 27"/>
          <p:cNvSpPr/>
          <p:nvPr/>
        </p:nvSpPr>
        <p:spPr>
          <a:xfrm>
            <a:off x="5946084" y="1895126"/>
            <a:ext cx="1310974" cy="1247686"/>
          </a:xfrm>
          <a:prstGeom prst="hexagon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六边形 28"/>
          <p:cNvSpPr/>
          <p:nvPr/>
        </p:nvSpPr>
        <p:spPr>
          <a:xfrm>
            <a:off x="6033667" y="3314514"/>
            <a:ext cx="1310974" cy="1247686"/>
          </a:xfrm>
          <a:prstGeom prst="hex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六边形 29"/>
          <p:cNvSpPr/>
          <p:nvPr/>
        </p:nvSpPr>
        <p:spPr>
          <a:xfrm>
            <a:off x="5955950" y="3314514"/>
            <a:ext cx="1310974" cy="1247686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/>
          <p:cNvSpPr/>
          <p:nvPr/>
        </p:nvSpPr>
        <p:spPr>
          <a:xfrm>
            <a:off x="7334775" y="2556068"/>
            <a:ext cx="1310974" cy="1247686"/>
          </a:xfrm>
          <a:prstGeom prst="hexagon">
            <a:avLst/>
          </a:prstGeom>
          <a:solidFill>
            <a:srgbClr val="AD13A2"/>
          </a:solidFill>
          <a:ln w="57150">
            <a:solidFill>
              <a:srgbClr val="AD1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六边形 33"/>
          <p:cNvSpPr/>
          <p:nvPr/>
        </p:nvSpPr>
        <p:spPr>
          <a:xfrm>
            <a:off x="7257058" y="2556068"/>
            <a:ext cx="1310974" cy="1247686"/>
          </a:xfrm>
          <a:prstGeom prst="hexagon">
            <a:avLst/>
          </a:prstGeom>
          <a:solidFill>
            <a:srgbClr val="AD13A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六边形 40"/>
          <p:cNvSpPr/>
          <p:nvPr/>
        </p:nvSpPr>
        <p:spPr>
          <a:xfrm>
            <a:off x="7328825" y="1157478"/>
            <a:ext cx="1310974" cy="1247686"/>
          </a:xfrm>
          <a:prstGeom prst="hexagon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六边形 41"/>
          <p:cNvSpPr/>
          <p:nvPr/>
        </p:nvSpPr>
        <p:spPr>
          <a:xfrm>
            <a:off x="7251108" y="1157478"/>
            <a:ext cx="1310974" cy="1247686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六边形 44"/>
          <p:cNvSpPr/>
          <p:nvPr/>
        </p:nvSpPr>
        <p:spPr>
          <a:xfrm>
            <a:off x="7328825" y="3996254"/>
            <a:ext cx="1310974" cy="1247686"/>
          </a:xfrm>
          <a:prstGeom prst="hexagon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六边形 45"/>
          <p:cNvSpPr/>
          <p:nvPr/>
        </p:nvSpPr>
        <p:spPr>
          <a:xfrm>
            <a:off x="7251108" y="3996254"/>
            <a:ext cx="1310974" cy="1247686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六边形 46"/>
          <p:cNvSpPr/>
          <p:nvPr/>
        </p:nvSpPr>
        <p:spPr>
          <a:xfrm>
            <a:off x="8593457" y="1868551"/>
            <a:ext cx="1310974" cy="1247686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六边形 47"/>
          <p:cNvSpPr/>
          <p:nvPr/>
        </p:nvSpPr>
        <p:spPr>
          <a:xfrm>
            <a:off x="8512131" y="1871310"/>
            <a:ext cx="1310974" cy="1247686"/>
          </a:xfrm>
          <a:prstGeom prst="hexagon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六边形 48"/>
          <p:cNvSpPr/>
          <p:nvPr/>
        </p:nvSpPr>
        <p:spPr>
          <a:xfrm>
            <a:off x="8599714" y="3290698"/>
            <a:ext cx="1310974" cy="1247686"/>
          </a:xfrm>
          <a:prstGeom prst="hex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六边形 49"/>
          <p:cNvSpPr/>
          <p:nvPr/>
        </p:nvSpPr>
        <p:spPr>
          <a:xfrm>
            <a:off x="8521997" y="3290698"/>
            <a:ext cx="1310974" cy="1247686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六边形 50"/>
          <p:cNvSpPr/>
          <p:nvPr/>
        </p:nvSpPr>
        <p:spPr>
          <a:xfrm>
            <a:off x="9900822" y="2532252"/>
            <a:ext cx="1310974" cy="1247686"/>
          </a:xfrm>
          <a:prstGeom prst="hexagon">
            <a:avLst/>
          </a:prstGeom>
          <a:solidFill>
            <a:srgbClr val="AD13A2"/>
          </a:solidFill>
          <a:ln w="57150">
            <a:solidFill>
              <a:srgbClr val="AD1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六边形 51"/>
          <p:cNvSpPr/>
          <p:nvPr/>
        </p:nvSpPr>
        <p:spPr>
          <a:xfrm>
            <a:off x="9823105" y="2532252"/>
            <a:ext cx="1310974" cy="1247686"/>
          </a:xfrm>
          <a:prstGeom prst="hexagon">
            <a:avLst/>
          </a:prstGeom>
          <a:solidFill>
            <a:srgbClr val="AD13A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7543681" y="2813165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015321" y="2813165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526527" y="2818558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135053" y="2740596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8" name="Freeform 296"/>
          <p:cNvSpPr/>
          <p:nvPr/>
        </p:nvSpPr>
        <p:spPr bwMode="auto">
          <a:xfrm>
            <a:off x="5015321" y="1524134"/>
            <a:ext cx="588993" cy="588993"/>
          </a:xfrm>
          <a:custGeom>
            <a:avLst/>
            <a:gdLst>
              <a:gd name="T0" fmla="*/ 24 w 165"/>
              <a:gd name="T1" fmla="*/ 31 h 165"/>
              <a:gd name="T2" fmla="*/ 40 w 165"/>
              <a:gd name="T3" fmla="*/ 37 h 165"/>
              <a:gd name="T4" fmla="*/ 48 w 165"/>
              <a:gd name="T5" fmla="*/ 53 h 165"/>
              <a:gd name="T6" fmla="*/ 123 w 165"/>
              <a:gd name="T7" fmla="*/ 72 h 165"/>
              <a:gd name="T8" fmla="*/ 110 w 165"/>
              <a:gd name="T9" fmla="*/ 35 h 165"/>
              <a:gd name="T10" fmla="*/ 105 w 165"/>
              <a:gd name="T11" fmla="*/ 37 h 165"/>
              <a:gd name="T12" fmla="*/ 97 w 165"/>
              <a:gd name="T13" fmla="*/ 35 h 165"/>
              <a:gd name="T14" fmla="*/ 88 w 165"/>
              <a:gd name="T15" fmla="*/ 26 h 165"/>
              <a:gd name="T16" fmla="*/ 86 w 165"/>
              <a:gd name="T17" fmla="*/ 19 h 165"/>
              <a:gd name="T18" fmla="*/ 92 w 165"/>
              <a:gd name="T19" fmla="*/ 6 h 165"/>
              <a:gd name="T20" fmla="*/ 105 w 165"/>
              <a:gd name="T21" fmla="*/ 0 h 165"/>
              <a:gd name="T22" fmla="*/ 112 w 165"/>
              <a:gd name="T23" fmla="*/ 2 h 165"/>
              <a:gd name="T24" fmla="*/ 121 w 165"/>
              <a:gd name="T25" fmla="*/ 11 h 165"/>
              <a:gd name="T26" fmla="*/ 123 w 165"/>
              <a:gd name="T27" fmla="*/ 19 h 165"/>
              <a:gd name="T28" fmla="*/ 119 w 165"/>
              <a:gd name="T29" fmla="*/ 30 h 165"/>
              <a:gd name="T30" fmla="*/ 138 w 165"/>
              <a:gd name="T31" fmla="*/ 59 h 165"/>
              <a:gd name="T32" fmla="*/ 143 w 165"/>
              <a:gd name="T33" fmla="*/ 57 h 165"/>
              <a:gd name="T34" fmla="*/ 160 w 165"/>
              <a:gd name="T35" fmla="*/ 64 h 165"/>
              <a:gd name="T36" fmla="*/ 165 w 165"/>
              <a:gd name="T37" fmla="*/ 79 h 165"/>
              <a:gd name="T38" fmla="*/ 163 w 165"/>
              <a:gd name="T39" fmla="*/ 88 h 165"/>
              <a:gd name="T40" fmla="*/ 152 w 165"/>
              <a:gd name="T41" fmla="*/ 101 h 165"/>
              <a:gd name="T42" fmla="*/ 143 w 165"/>
              <a:gd name="T43" fmla="*/ 103 h 165"/>
              <a:gd name="T44" fmla="*/ 130 w 165"/>
              <a:gd name="T45" fmla="*/ 97 h 165"/>
              <a:gd name="T46" fmla="*/ 121 w 165"/>
              <a:gd name="T47" fmla="*/ 85 h 165"/>
              <a:gd name="T48" fmla="*/ 46 w 165"/>
              <a:gd name="T49" fmla="*/ 66 h 165"/>
              <a:gd name="T50" fmla="*/ 37 w 165"/>
              <a:gd name="T51" fmla="*/ 74 h 165"/>
              <a:gd name="T52" fmla="*/ 50 w 165"/>
              <a:gd name="T53" fmla="*/ 110 h 165"/>
              <a:gd name="T54" fmla="*/ 53 w 165"/>
              <a:gd name="T55" fmla="*/ 108 h 165"/>
              <a:gd name="T56" fmla="*/ 64 w 165"/>
              <a:gd name="T57" fmla="*/ 112 h 165"/>
              <a:gd name="T58" fmla="*/ 79 w 165"/>
              <a:gd name="T59" fmla="*/ 127 h 165"/>
              <a:gd name="T60" fmla="*/ 81 w 165"/>
              <a:gd name="T61" fmla="*/ 138 h 165"/>
              <a:gd name="T62" fmla="*/ 81 w 165"/>
              <a:gd name="T63" fmla="*/ 143 h 165"/>
              <a:gd name="T64" fmla="*/ 73 w 165"/>
              <a:gd name="T65" fmla="*/ 156 h 165"/>
              <a:gd name="T66" fmla="*/ 59 w 165"/>
              <a:gd name="T67" fmla="*/ 164 h 165"/>
              <a:gd name="T68" fmla="*/ 53 w 165"/>
              <a:gd name="T69" fmla="*/ 165 h 165"/>
              <a:gd name="T70" fmla="*/ 42 w 165"/>
              <a:gd name="T71" fmla="*/ 164 h 165"/>
              <a:gd name="T72" fmla="*/ 28 w 165"/>
              <a:gd name="T73" fmla="*/ 149 h 165"/>
              <a:gd name="T74" fmla="*/ 26 w 165"/>
              <a:gd name="T75" fmla="*/ 138 h 165"/>
              <a:gd name="T76" fmla="*/ 26 w 165"/>
              <a:gd name="T77" fmla="*/ 131 h 165"/>
              <a:gd name="T78" fmla="*/ 33 w 165"/>
              <a:gd name="T79" fmla="*/ 118 h 165"/>
              <a:gd name="T80" fmla="*/ 26 w 165"/>
              <a:gd name="T81" fmla="*/ 77 h 165"/>
              <a:gd name="T82" fmla="*/ 24 w 165"/>
              <a:gd name="T83" fmla="*/ 77 h 165"/>
              <a:gd name="T84" fmla="*/ 15 w 165"/>
              <a:gd name="T85" fmla="*/ 75 h 165"/>
              <a:gd name="T86" fmla="*/ 2 w 165"/>
              <a:gd name="T87" fmla="*/ 63 h 165"/>
              <a:gd name="T88" fmla="*/ 0 w 165"/>
              <a:gd name="T89" fmla="*/ 53 h 165"/>
              <a:gd name="T90" fmla="*/ 7 w 165"/>
              <a:gd name="T91" fmla="*/ 37 h 165"/>
              <a:gd name="T92" fmla="*/ 24 w 165"/>
              <a:gd name="T93" fmla="*/ 3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5" h="165">
                <a:moveTo>
                  <a:pt x="24" y="31"/>
                </a:moveTo>
                <a:lnTo>
                  <a:pt x="24" y="31"/>
                </a:lnTo>
                <a:lnTo>
                  <a:pt x="33" y="33"/>
                </a:lnTo>
                <a:lnTo>
                  <a:pt x="40" y="37"/>
                </a:lnTo>
                <a:lnTo>
                  <a:pt x="46" y="44"/>
                </a:lnTo>
                <a:lnTo>
                  <a:pt x="48" y="53"/>
                </a:lnTo>
                <a:lnTo>
                  <a:pt x="123" y="72"/>
                </a:lnTo>
                <a:lnTo>
                  <a:pt x="123" y="72"/>
                </a:lnTo>
                <a:lnTo>
                  <a:pt x="127" y="64"/>
                </a:lnTo>
                <a:lnTo>
                  <a:pt x="110" y="35"/>
                </a:lnTo>
                <a:lnTo>
                  <a:pt x="110" y="35"/>
                </a:lnTo>
                <a:lnTo>
                  <a:pt x="105" y="37"/>
                </a:lnTo>
                <a:lnTo>
                  <a:pt x="105" y="37"/>
                </a:lnTo>
                <a:lnTo>
                  <a:pt x="97" y="35"/>
                </a:lnTo>
                <a:lnTo>
                  <a:pt x="92" y="31"/>
                </a:lnTo>
                <a:lnTo>
                  <a:pt x="88" y="26"/>
                </a:lnTo>
                <a:lnTo>
                  <a:pt x="86" y="19"/>
                </a:lnTo>
                <a:lnTo>
                  <a:pt x="86" y="19"/>
                </a:lnTo>
                <a:lnTo>
                  <a:pt x="88" y="11"/>
                </a:lnTo>
                <a:lnTo>
                  <a:pt x="92" y="6"/>
                </a:lnTo>
                <a:lnTo>
                  <a:pt x="97" y="2"/>
                </a:lnTo>
                <a:lnTo>
                  <a:pt x="105" y="0"/>
                </a:lnTo>
                <a:lnTo>
                  <a:pt x="105" y="0"/>
                </a:lnTo>
                <a:lnTo>
                  <a:pt x="112" y="2"/>
                </a:lnTo>
                <a:lnTo>
                  <a:pt x="117" y="6"/>
                </a:lnTo>
                <a:lnTo>
                  <a:pt x="121" y="11"/>
                </a:lnTo>
                <a:lnTo>
                  <a:pt x="123" y="19"/>
                </a:lnTo>
                <a:lnTo>
                  <a:pt x="123" y="19"/>
                </a:lnTo>
                <a:lnTo>
                  <a:pt x="121" y="24"/>
                </a:lnTo>
                <a:lnTo>
                  <a:pt x="119" y="30"/>
                </a:lnTo>
                <a:lnTo>
                  <a:pt x="138" y="59"/>
                </a:lnTo>
                <a:lnTo>
                  <a:pt x="138" y="59"/>
                </a:lnTo>
                <a:lnTo>
                  <a:pt x="143" y="57"/>
                </a:lnTo>
                <a:lnTo>
                  <a:pt x="143" y="57"/>
                </a:lnTo>
                <a:lnTo>
                  <a:pt x="152" y="59"/>
                </a:lnTo>
                <a:lnTo>
                  <a:pt x="160" y="64"/>
                </a:lnTo>
                <a:lnTo>
                  <a:pt x="163" y="72"/>
                </a:lnTo>
                <a:lnTo>
                  <a:pt x="165" y="79"/>
                </a:lnTo>
                <a:lnTo>
                  <a:pt x="165" y="79"/>
                </a:lnTo>
                <a:lnTo>
                  <a:pt x="163" y="88"/>
                </a:lnTo>
                <a:lnTo>
                  <a:pt x="160" y="96"/>
                </a:lnTo>
                <a:lnTo>
                  <a:pt x="152" y="101"/>
                </a:lnTo>
                <a:lnTo>
                  <a:pt x="143" y="103"/>
                </a:lnTo>
                <a:lnTo>
                  <a:pt x="143" y="103"/>
                </a:lnTo>
                <a:lnTo>
                  <a:pt x="136" y="101"/>
                </a:lnTo>
                <a:lnTo>
                  <a:pt x="130" y="97"/>
                </a:lnTo>
                <a:lnTo>
                  <a:pt x="125" y="92"/>
                </a:lnTo>
                <a:lnTo>
                  <a:pt x="121" y="85"/>
                </a:lnTo>
                <a:lnTo>
                  <a:pt x="46" y="66"/>
                </a:lnTo>
                <a:lnTo>
                  <a:pt x="46" y="66"/>
                </a:lnTo>
                <a:lnTo>
                  <a:pt x="42" y="70"/>
                </a:lnTo>
                <a:lnTo>
                  <a:pt x="37" y="74"/>
                </a:lnTo>
                <a:lnTo>
                  <a:pt x="50" y="110"/>
                </a:lnTo>
                <a:lnTo>
                  <a:pt x="50" y="110"/>
                </a:lnTo>
                <a:lnTo>
                  <a:pt x="53" y="108"/>
                </a:lnTo>
                <a:lnTo>
                  <a:pt x="53" y="108"/>
                </a:lnTo>
                <a:lnTo>
                  <a:pt x="59" y="110"/>
                </a:lnTo>
                <a:lnTo>
                  <a:pt x="64" y="112"/>
                </a:lnTo>
                <a:lnTo>
                  <a:pt x="73" y="118"/>
                </a:lnTo>
                <a:lnTo>
                  <a:pt x="79" y="127"/>
                </a:lnTo>
                <a:lnTo>
                  <a:pt x="81" y="132"/>
                </a:lnTo>
                <a:lnTo>
                  <a:pt x="81" y="138"/>
                </a:lnTo>
                <a:lnTo>
                  <a:pt x="81" y="138"/>
                </a:lnTo>
                <a:lnTo>
                  <a:pt x="81" y="143"/>
                </a:lnTo>
                <a:lnTo>
                  <a:pt x="79" y="149"/>
                </a:lnTo>
                <a:lnTo>
                  <a:pt x="73" y="156"/>
                </a:lnTo>
                <a:lnTo>
                  <a:pt x="64" y="164"/>
                </a:lnTo>
                <a:lnTo>
                  <a:pt x="59" y="164"/>
                </a:lnTo>
                <a:lnTo>
                  <a:pt x="53" y="165"/>
                </a:lnTo>
                <a:lnTo>
                  <a:pt x="53" y="165"/>
                </a:lnTo>
                <a:lnTo>
                  <a:pt x="48" y="164"/>
                </a:lnTo>
                <a:lnTo>
                  <a:pt x="42" y="164"/>
                </a:lnTo>
                <a:lnTo>
                  <a:pt x="33" y="156"/>
                </a:lnTo>
                <a:lnTo>
                  <a:pt x="28" y="149"/>
                </a:lnTo>
                <a:lnTo>
                  <a:pt x="26" y="143"/>
                </a:lnTo>
                <a:lnTo>
                  <a:pt x="26" y="138"/>
                </a:lnTo>
                <a:lnTo>
                  <a:pt x="26" y="138"/>
                </a:lnTo>
                <a:lnTo>
                  <a:pt x="26" y="131"/>
                </a:lnTo>
                <a:lnTo>
                  <a:pt x="29" y="123"/>
                </a:lnTo>
                <a:lnTo>
                  <a:pt x="33" y="118"/>
                </a:lnTo>
                <a:lnTo>
                  <a:pt x="39" y="114"/>
                </a:lnTo>
                <a:lnTo>
                  <a:pt x="26" y="77"/>
                </a:lnTo>
                <a:lnTo>
                  <a:pt x="26" y="77"/>
                </a:lnTo>
                <a:lnTo>
                  <a:pt x="24" y="77"/>
                </a:lnTo>
                <a:lnTo>
                  <a:pt x="24" y="77"/>
                </a:lnTo>
                <a:lnTo>
                  <a:pt x="15" y="75"/>
                </a:lnTo>
                <a:lnTo>
                  <a:pt x="7" y="70"/>
                </a:lnTo>
                <a:lnTo>
                  <a:pt x="2" y="63"/>
                </a:lnTo>
                <a:lnTo>
                  <a:pt x="0" y="53"/>
                </a:lnTo>
                <a:lnTo>
                  <a:pt x="0" y="53"/>
                </a:lnTo>
                <a:lnTo>
                  <a:pt x="2" y="44"/>
                </a:lnTo>
                <a:lnTo>
                  <a:pt x="7" y="37"/>
                </a:lnTo>
                <a:lnTo>
                  <a:pt x="15" y="33"/>
                </a:lnTo>
                <a:lnTo>
                  <a:pt x="24" y="31"/>
                </a:lnTo>
                <a:lnTo>
                  <a:pt x="24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359"/>
          <p:cNvSpPr>
            <a:spLocks noEditPoints="1"/>
          </p:cNvSpPr>
          <p:nvPr/>
        </p:nvSpPr>
        <p:spPr bwMode="auto">
          <a:xfrm>
            <a:off x="7590619" y="1447434"/>
            <a:ext cx="659719" cy="787115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302"/>
          <p:cNvSpPr>
            <a:spLocks noEditPoints="1"/>
          </p:cNvSpPr>
          <p:nvPr/>
        </p:nvSpPr>
        <p:spPr bwMode="auto">
          <a:xfrm>
            <a:off x="3878307" y="2125247"/>
            <a:ext cx="557474" cy="814009"/>
          </a:xfrm>
          <a:custGeom>
            <a:avLst/>
            <a:gdLst>
              <a:gd name="T0" fmla="*/ 57 w 113"/>
              <a:gd name="T1" fmla="*/ 0 h 165"/>
              <a:gd name="T2" fmla="*/ 79 w 113"/>
              <a:gd name="T3" fmla="*/ 4 h 165"/>
              <a:gd name="T4" fmla="*/ 97 w 113"/>
              <a:gd name="T5" fmla="*/ 17 h 165"/>
              <a:gd name="T6" fmla="*/ 102 w 113"/>
              <a:gd name="T7" fmla="*/ 24 h 165"/>
              <a:gd name="T8" fmla="*/ 112 w 113"/>
              <a:gd name="T9" fmla="*/ 44 h 165"/>
              <a:gd name="T10" fmla="*/ 113 w 113"/>
              <a:gd name="T11" fmla="*/ 55 h 165"/>
              <a:gd name="T12" fmla="*/ 108 w 113"/>
              <a:gd name="T13" fmla="*/ 77 h 165"/>
              <a:gd name="T14" fmla="*/ 97 w 113"/>
              <a:gd name="T15" fmla="*/ 96 h 165"/>
              <a:gd name="T16" fmla="*/ 58 w 113"/>
              <a:gd name="T17" fmla="*/ 165 h 165"/>
              <a:gd name="T18" fmla="*/ 16 w 113"/>
              <a:gd name="T19" fmla="*/ 96 h 165"/>
              <a:gd name="T20" fmla="*/ 9 w 113"/>
              <a:gd name="T21" fmla="*/ 86 h 165"/>
              <a:gd name="T22" fmla="*/ 1 w 113"/>
              <a:gd name="T23" fmla="*/ 68 h 165"/>
              <a:gd name="T24" fmla="*/ 0 w 113"/>
              <a:gd name="T25" fmla="*/ 55 h 165"/>
              <a:gd name="T26" fmla="*/ 5 w 113"/>
              <a:gd name="T27" fmla="*/ 33 h 165"/>
              <a:gd name="T28" fmla="*/ 16 w 113"/>
              <a:gd name="T29" fmla="*/ 17 h 165"/>
              <a:gd name="T30" fmla="*/ 25 w 113"/>
              <a:gd name="T31" fmla="*/ 9 h 165"/>
              <a:gd name="T32" fmla="*/ 46 w 113"/>
              <a:gd name="T33" fmla="*/ 0 h 165"/>
              <a:gd name="T34" fmla="*/ 57 w 113"/>
              <a:gd name="T35" fmla="*/ 0 h 165"/>
              <a:gd name="T36" fmla="*/ 80 w 113"/>
              <a:gd name="T37" fmla="*/ 33 h 165"/>
              <a:gd name="T38" fmla="*/ 69 w 113"/>
              <a:gd name="T39" fmla="*/ 26 h 165"/>
              <a:gd name="T40" fmla="*/ 57 w 113"/>
              <a:gd name="T41" fmla="*/ 22 h 165"/>
              <a:gd name="T42" fmla="*/ 49 w 113"/>
              <a:gd name="T43" fmla="*/ 24 h 165"/>
              <a:gd name="T44" fmla="*/ 38 w 113"/>
              <a:gd name="T45" fmla="*/ 28 h 165"/>
              <a:gd name="T46" fmla="*/ 33 w 113"/>
              <a:gd name="T47" fmla="*/ 33 h 165"/>
              <a:gd name="T48" fmla="*/ 25 w 113"/>
              <a:gd name="T49" fmla="*/ 42 h 165"/>
              <a:gd name="T50" fmla="*/ 23 w 113"/>
              <a:gd name="T51" fmla="*/ 55 h 165"/>
              <a:gd name="T52" fmla="*/ 23 w 113"/>
              <a:gd name="T53" fmla="*/ 63 h 165"/>
              <a:gd name="T54" fmla="*/ 29 w 113"/>
              <a:gd name="T55" fmla="*/ 75 h 165"/>
              <a:gd name="T56" fmla="*/ 33 w 113"/>
              <a:gd name="T57" fmla="*/ 79 h 165"/>
              <a:gd name="T58" fmla="*/ 44 w 113"/>
              <a:gd name="T59" fmla="*/ 86 h 165"/>
              <a:gd name="T60" fmla="*/ 57 w 113"/>
              <a:gd name="T61" fmla="*/ 90 h 165"/>
              <a:gd name="T62" fmla="*/ 64 w 113"/>
              <a:gd name="T63" fmla="*/ 88 h 165"/>
              <a:gd name="T64" fmla="*/ 75 w 113"/>
              <a:gd name="T65" fmla="*/ 85 h 165"/>
              <a:gd name="T66" fmla="*/ 80 w 113"/>
              <a:gd name="T67" fmla="*/ 79 h 165"/>
              <a:gd name="T68" fmla="*/ 88 w 113"/>
              <a:gd name="T69" fmla="*/ 70 h 165"/>
              <a:gd name="T70" fmla="*/ 90 w 113"/>
              <a:gd name="T71" fmla="*/ 55 h 165"/>
              <a:gd name="T72" fmla="*/ 90 w 113"/>
              <a:gd name="T73" fmla="*/ 50 h 165"/>
              <a:gd name="T74" fmla="*/ 84 w 113"/>
              <a:gd name="T75" fmla="*/ 37 h 165"/>
              <a:gd name="T76" fmla="*/ 80 w 113"/>
              <a:gd name="T77" fmla="*/ 3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3" h="165">
                <a:moveTo>
                  <a:pt x="57" y="0"/>
                </a:moveTo>
                <a:lnTo>
                  <a:pt x="57" y="0"/>
                </a:lnTo>
                <a:lnTo>
                  <a:pt x="68" y="0"/>
                </a:lnTo>
                <a:lnTo>
                  <a:pt x="79" y="4"/>
                </a:lnTo>
                <a:lnTo>
                  <a:pt x="88" y="9"/>
                </a:lnTo>
                <a:lnTo>
                  <a:pt x="97" y="17"/>
                </a:lnTo>
                <a:lnTo>
                  <a:pt x="97" y="17"/>
                </a:lnTo>
                <a:lnTo>
                  <a:pt x="102" y="24"/>
                </a:lnTo>
                <a:lnTo>
                  <a:pt x="108" y="33"/>
                </a:lnTo>
                <a:lnTo>
                  <a:pt x="112" y="44"/>
                </a:lnTo>
                <a:lnTo>
                  <a:pt x="113" y="55"/>
                </a:lnTo>
                <a:lnTo>
                  <a:pt x="113" y="55"/>
                </a:lnTo>
                <a:lnTo>
                  <a:pt x="112" y="68"/>
                </a:lnTo>
                <a:lnTo>
                  <a:pt x="108" y="77"/>
                </a:lnTo>
                <a:lnTo>
                  <a:pt x="102" y="88"/>
                </a:lnTo>
                <a:lnTo>
                  <a:pt x="97" y="96"/>
                </a:lnTo>
                <a:lnTo>
                  <a:pt x="58" y="165"/>
                </a:lnTo>
                <a:lnTo>
                  <a:pt x="58" y="165"/>
                </a:lnTo>
                <a:lnTo>
                  <a:pt x="42" y="138"/>
                </a:lnTo>
                <a:lnTo>
                  <a:pt x="16" y="96"/>
                </a:lnTo>
                <a:lnTo>
                  <a:pt x="16" y="96"/>
                </a:lnTo>
                <a:lnTo>
                  <a:pt x="9" y="86"/>
                </a:lnTo>
                <a:lnTo>
                  <a:pt x="3" y="77"/>
                </a:lnTo>
                <a:lnTo>
                  <a:pt x="1" y="68"/>
                </a:lnTo>
                <a:lnTo>
                  <a:pt x="0" y="55"/>
                </a:lnTo>
                <a:lnTo>
                  <a:pt x="0" y="55"/>
                </a:lnTo>
                <a:lnTo>
                  <a:pt x="1" y="44"/>
                </a:lnTo>
                <a:lnTo>
                  <a:pt x="5" y="33"/>
                </a:lnTo>
                <a:lnTo>
                  <a:pt x="9" y="24"/>
                </a:lnTo>
                <a:lnTo>
                  <a:pt x="16" y="17"/>
                </a:lnTo>
                <a:lnTo>
                  <a:pt x="16" y="17"/>
                </a:lnTo>
                <a:lnTo>
                  <a:pt x="25" y="9"/>
                </a:lnTo>
                <a:lnTo>
                  <a:pt x="35" y="4"/>
                </a:lnTo>
                <a:lnTo>
                  <a:pt x="46" y="0"/>
                </a:lnTo>
                <a:lnTo>
                  <a:pt x="57" y="0"/>
                </a:lnTo>
                <a:lnTo>
                  <a:pt x="57" y="0"/>
                </a:lnTo>
                <a:close/>
                <a:moveTo>
                  <a:pt x="80" y="33"/>
                </a:moveTo>
                <a:lnTo>
                  <a:pt x="80" y="33"/>
                </a:lnTo>
                <a:lnTo>
                  <a:pt x="75" y="28"/>
                </a:lnTo>
                <a:lnTo>
                  <a:pt x="69" y="26"/>
                </a:lnTo>
                <a:lnTo>
                  <a:pt x="64" y="24"/>
                </a:lnTo>
                <a:lnTo>
                  <a:pt x="57" y="22"/>
                </a:lnTo>
                <a:lnTo>
                  <a:pt x="57" y="22"/>
                </a:lnTo>
                <a:lnTo>
                  <a:pt x="49" y="24"/>
                </a:lnTo>
                <a:lnTo>
                  <a:pt x="44" y="26"/>
                </a:lnTo>
                <a:lnTo>
                  <a:pt x="38" y="28"/>
                </a:lnTo>
                <a:lnTo>
                  <a:pt x="33" y="33"/>
                </a:lnTo>
                <a:lnTo>
                  <a:pt x="33" y="33"/>
                </a:lnTo>
                <a:lnTo>
                  <a:pt x="29" y="37"/>
                </a:lnTo>
                <a:lnTo>
                  <a:pt x="25" y="42"/>
                </a:lnTo>
                <a:lnTo>
                  <a:pt x="23" y="50"/>
                </a:lnTo>
                <a:lnTo>
                  <a:pt x="23" y="55"/>
                </a:lnTo>
                <a:lnTo>
                  <a:pt x="23" y="55"/>
                </a:lnTo>
                <a:lnTo>
                  <a:pt x="23" y="63"/>
                </a:lnTo>
                <a:lnTo>
                  <a:pt x="25" y="70"/>
                </a:lnTo>
                <a:lnTo>
                  <a:pt x="29" y="75"/>
                </a:lnTo>
                <a:lnTo>
                  <a:pt x="33" y="79"/>
                </a:lnTo>
                <a:lnTo>
                  <a:pt x="33" y="79"/>
                </a:lnTo>
                <a:lnTo>
                  <a:pt x="38" y="85"/>
                </a:lnTo>
                <a:lnTo>
                  <a:pt x="44" y="86"/>
                </a:lnTo>
                <a:lnTo>
                  <a:pt x="49" y="88"/>
                </a:lnTo>
                <a:lnTo>
                  <a:pt x="57" y="90"/>
                </a:lnTo>
                <a:lnTo>
                  <a:pt x="57" y="90"/>
                </a:lnTo>
                <a:lnTo>
                  <a:pt x="64" y="88"/>
                </a:lnTo>
                <a:lnTo>
                  <a:pt x="69" y="86"/>
                </a:lnTo>
                <a:lnTo>
                  <a:pt x="75" y="85"/>
                </a:lnTo>
                <a:lnTo>
                  <a:pt x="80" y="79"/>
                </a:lnTo>
                <a:lnTo>
                  <a:pt x="80" y="79"/>
                </a:lnTo>
                <a:lnTo>
                  <a:pt x="84" y="75"/>
                </a:lnTo>
                <a:lnTo>
                  <a:pt x="88" y="70"/>
                </a:lnTo>
                <a:lnTo>
                  <a:pt x="90" y="63"/>
                </a:lnTo>
                <a:lnTo>
                  <a:pt x="90" y="55"/>
                </a:lnTo>
                <a:lnTo>
                  <a:pt x="90" y="55"/>
                </a:lnTo>
                <a:lnTo>
                  <a:pt x="90" y="50"/>
                </a:lnTo>
                <a:lnTo>
                  <a:pt x="88" y="42"/>
                </a:lnTo>
                <a:lnTo>
                  <a:pt x="84" y="37"/>
                </a:lnTo>
                <a:lnTo>
                  <a:pt x="80" y="33"/>
                </a:lnTo>
                <a:lnTo>
                  <a:pt x="80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359"/>
          <p:cNvSpPr>
            <a:spLocks noEditPoints="1"/>
          </p:cNvSpPr>
          <p:nvPr/>
        </p:nvSpPr>
        <p:spPr bwMode="auto">
          <a:xfrm>
            <a:off x="3802218" y="3626512"/>
            <a:ext cx="659719" cy="787115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327"/>
          <p:cNvSpPr>
            <a:spLocks noEditPoints="1"/>
          </p:cNvSpPr>
          <p:nvPr/>
        </p:nvSpPr>
        <p:spPr bwMode="auto">
          <a:xfrm>
            <a:off x="6300249" y="2194679"/>
            <a:ext cx="693886" cy="595430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452"/>
          <p:cNvSpPr>
            <a:spLocks noEditPoints="1"/>
          </p:cNvSpPr>
          <p:nvPr/>
        </p:nvSpPr>
        <p:spPr bwMode="auto">
          <a:xfrm rot="981097">
            <a:off x="6286677" y="3657950"/>
            <a:ext cx="791590" cy="708553"/>
          </a:xfrm>
          <a:custGeom>
            <a:avLst/>
            <a:gdLst>
              <a:gd name="T0" fmla="*/ 88 w 143"/>
              <a:gd name="T1" fmla="*/ 20 h 128"/>
              <a:gd name="T2" fmla="*/ 94 w 143"/>
              <a:gd name="T3" fmla="*/ 25 h 128"/>
              <a:gd name="T4" fmla="*/ 130 w 143"/>
              <a:gd name="T5" fmla="*/ 35 h 128"/>
              <a:gd name="T6" fmla="*/ 136 w 143"/>
              <a:gd name="T7" fmla="*/ 31 h 128"/>
              <a:gd name="T8" fmla="*/ 141 w 143"/>
              <a:gd name="T9" fmla="*/ 38 h 128"/>
              <a:gd name="T10" fmla="*/ 141 w 143"/>
              <a:gd name="T11" fmla="*/ 49 h 128"/>
              <a:gd name="T12" fmla="*/ 138 w 143"/>
              <a:gd name="T13" fmla="*/ 58 h 128"/>
              <a:gd name="T14" fmla="*/ 130 w 143"/>
              <a:gd name="T15" fmla="*/ 62 h 128"/>
              <a:gd name="T16" fmla="*/ 99 w 143"/>
              <a:gd name="T17" fmla="*/ 53 h 128"/>
              <a:gd name="T18" fmla="*/ 90 w 143"/>
              <a:gd name="T19" fmla="*/ 57 h 128"/>
              <a:gd name="T20" fmla="*/ 83 w 143"/>
              <a:gd name="T21" fmla="*/ 64 h 128"/>
              <a:gd name="T22" fmla="*/ 86 w 143"/>
              <a:gd name="T23" fmla="*/ 75 h 128"/>
              <a:gd name="T24" fmla="*/ 81 w 143"/>
              <a:gd name="T25" fmla="*/ 79 h 128"/>
              <a:gd name="T26" fmla="*/ 75 w 143"/>
              <a:gd name="T27" fmla="*/ 84 h 128"/>
              <a:gd name="T28" fmla="*/ 61 w 143"/>
              <a:gd name="T29" fmla="*/ 128 h 128"/>
              <a:gd name="T30" fmla="*/ 46 w 143"/>
              <a:gd name="T31" fmla="*/ 128 h 128"/>
              <a:gd name="T32" fmla="*/ 50 w 143"/>
              <a:gd name="T33" fmla="*/ 75 h 128"/>
              <a:gd name="T34" fmla="*/ 50 w 143"/>
              <a:gd name="T35" fmla="*/ 64 h 128"/>
              <a:gd name="T36" fmla="*/ 46 w 143"/>
              <a:gd name="T37" fmla="*/ 55 h 128"/>
              <a:gd name="T38" fmla="*/ 39 w 143"/>
              <a:gd name="T39" fmla="*/ 46 h 128"/>
              <a:gd name="T40" fmla="*/ 13 w 143"/>
              <a:gd name="T41" fmla="*/ 44 h 128"/>
              <a:gd name="T42" fmla="*/ 4 w 143"/>
              <a:gd name="T43" fmla="*/ 40 h 128"/>
              <a:gd name="T44" fmla="*/ 0 w 143"/>
              <a:gd name="T45" fmla="*/ 27 h 128"/>
              <a:gd name="T46" fmla="*/ 4 w 143"/>
              <a:gd name="T47" fmla="*/ 13 h 128"/>
              <a:gd name="T48" fmla="*/ 13 w 143"/>
              <a:gd name="T49" fmla="*/ 2 h 128"/>
              <a:gd name="T50" fmla="*/ 22 w 143"/>
              <a:gd name="T51" fmla="*/ 3 h 128"/>
              <a:gd name="T52" fmla="*/ 103 w 143"/>
              <a:gd name="T53" fmla="*/ 36 h 128"/>
              <a:gd name="T54" fmla="*/ 128 w 143"/>
              <a:gd name="T55" fmla="*/ 38 h 128"/>
              <a:gd name="T56" fmla="*/ 103 w 143"/>
              <a:gd name="T57" fmla="*/ 36 h 128"/>
              <a:gd name="T58" fmla="*/ 84 w 143"/>
              <a:gd name="T59" fmla="*/ 25 h 128"/>
              <a:gd name="T60" fmla="*/ 26 w 143"/>
              <a:gd name="T61" fmla="*/ 14 h 128"/>
              <a:gd name="T62" fmla="*/ 79 w 143"/>
              <a:gd name="T63" fmla="*/ 31 h 128"/>
              <a:gd name="T64" fmla="*/ 84 w 143"/>
              <a:gd name="T65" fmla="*/ 25 h 128"/>
              <a:gd name="T66" fmla="*/ 94 w 143"/>
              <a:gd name="T67" fmla="*/ 35 h 128"/>
              <a:gd name="T68" fmla="*/ 86 w 143"/>
              <a:gd name="T69" fmla="*/ 35 h 128"/>
              <a:gd name="T70" fmla="*/ 84 w 143"/>
              <a:gd name="T71" fmla="*/ 40 h 128"/>
              <a:gd name="T72" fmla="*/ 90 w 143"/>
              <a:gd name="T73" fmla="*/ 47 h 128"/>
              <a:gd name="T74" fmla="*/ 94 w 143"/>
              <a:gd name="T75" fmla="*/ 46 h 128"/>
              <a:gd name="T76" fmla="*/ 94 w 143"/>
              <a:gd name="T77" fmla="*/ 35 h 128"/>
              <a:gd name="T78" fmla="*/ 134 w 143"/>
              <a:gd name="T79" fmla="*/ 36 h 128"/>
              <a:gd name="T80" fmla="*/ 132 w 143"/>
              <a:gd name="T81" fmla="*/ 53 h 128"/>
              <a:gd name="T82" fmla="*/ 132 w 143"/>
              <a:gd name="T83" fmla="*/ 58 h 128"/>
              <a:gd name="T84" fmla="*/ 134 w 143"/>
              <a:gd name="T85" fmla="*/ 57 h 128"/>
              <a:gd name="T86" fmla="*/ 138 w 143"/>
              <a:gd name="T87" fmla="*/ 38 h 128"/>
              <a:gd name="T88" fmla="*/ 136 w 143"/>
              <a:gd name="T89" fmla="*/ 36 h 128"/>
              <a:gd name="T90" fmla="*/ 134 w 143"/>
              <a:gd name="T91" fmla="*/ 36 h 128"/>
              <a:gd name="T92" fmla="*/ 18 w 143"/>
              <a:gd name="T93" fmla="*/ 9 h 128"/>
              <a:gd name="T94" fmla="*/ 15 w 143"/>
              <a:gd name="T95" fmla="*/ 7 h 128"/>
              <a:gd name="T96" fmla="*/ 9 w 143"/>
              <a:gd name="T97" fmla="*/ 14 h 128"/>
              <a:gd name="T98" fmla="*/ 7 w 143"/>
              <a:gd name="T99" fmla="*/ 27 h 128"/>
              <a:gd name="T100" fmla="*/ 9 w 143"/>
              <a:gd name="T101" fmla="*/ 36 h 128"/>
              <a:gd name="T102" fmla="*/ 13 w 143"/>
              <a:gd name="T103" fmla="*/ 36 h 128"/>
              <a:gd name="T104" fmla="*/ 16 w 143"/>
              <a:gd name="T105" fmla="*/ 29 h 128"/>
              <a:gd name="T106" fmla="*/ 20 w 143"/>
              <a:gd name="T107" fmla="*/ 1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3" h="128">
                <a:moveTo>
                  <a:pt x="26" y="9"/>
                </a:moveTo>
                <a:lnTo>
                  <a:pt x="88" y="20"/>
                </a:lnTo>
                <a:lnTo>
                  <a:pt x="88" y="20"/>
                </a:lnTo>
                <a:lnTo>
                  <a:pt x="90" y="25"/>
                </a:lnTo>
                <a:lnTo>
                  <a:pt x="90" y="25"/>
                </a:lnTo>
                <a:lnTo>
                  <a:pt x="94" y="25"/>
                </a:lnTo>
                <a:lnTo>
                  <a:pt x="97" y="27"/>
                </a:lnTo>
                <a:lnTo>
                  <a:pt x="130" y="35"/>
                </a:lnTo>
                <a:lnTo>
                  <a:pt x="130" y="35"/>
                </a:lnTo>
                <a:lnTo>
                  <a:pt x="132" y="33"/>
                </a:lnTo>
                <a:lnTo>
                  <a:pt x="136" y="31"/>
                </a:lnTo>
                <a:lnTo>
                  <a:pt x="136" y="31"/>
                </a:lnTo>
                <a:lnTo>
                  <a:pt x="139" y="35"/>
                </a:lnTo>
                <a:lnTo>
                  <a:pt x="141" y="38"/>
                </a:lnTo>
                <a:lnTo>
                  <a:pt x="141" y="38"/>
                </a:lnTo>
                <a:lnTo>
                  <a:pt x="143" y="44"/>
                </a:lnTo>
                <a:lnTo>
                  <a:pt x="141" y="49"/>
                </a:lnTo>
                <a:lnTo>
                  <a:pt x="141" y="49"/>
                </a:lnTo>
                <a:lnTo>
                  <a:pt x="141" y="55"/>
                </a:lnTo>
                <a:lnTo>
                  <a:pt x="138" y="58"/>
                </a:lnTo>
                <a:lnTo>
                  <a:pt x="138" y="58"/>
                </a:lnTo>
                <a:lnTo>
                  <a:pt x="134" y="62"/>
                </a:lnTo>
                <a:lnTo>
                  <a:pt x="130" y="62"/>
                </a:lnTo>
                <a:lnTo>
                  <a:pt x="130" y="62"/>
                </a:lnTo>
                <a:lnTo>
                  <a:pt x="127" y="60"/>
                </a:lnTo>
                <a:lnTo>
                  <a:pt x="125" y="58"/>
                </a:lnTo>
                <a:lnTo>
                  <a:pt x="99" y="53"/>
                </a:lnTo>
                <a:lnTo>
                  <a:pt x="99" y="53"/>
                </a:lnTo>
                <a:lnTo>
                  <a:pt x="95" y="55"/>
                </a:lnTo>
                <a:lnTo>
                  <a:pt x="90" y="57"/>
                </a:lnTo>
                <a:lnTo>
                  <a:pt x="90" y="57"/>
                </a:lnTo>
                <a:lnTo>
                  <a:pt x="83" y="55"/>
                </a:lnTo>
                <a:lnTo>
                  <a:pt x="83" y="64"/>
                </a:lnTo>
                <a:lnTo>
                  <a:pt x="86" y="64"/>
                </a:lnTo>
                <a:lnTo>
                  <a:pt x="86" y="69"/>
                </a:lnTo>
                <a:lnTo>
                  <a:pt x="86" y="75"/>
                </a:lnTo>
                <a:lnTo>
                  <a:pt x="81" y="75"/>
                </a:lnTo>
                <a:lnTo>
                  <a:pt x="81" y="79"/>
                </a:lnTo>
                <a:lnTo>
                  <a:pt x="81" y="79"/>
                </a:lnTo>
                <a:lnTo>
                  <a:pt x="94" y="128"/>
                </a:lnTo>
                <a:lnTo>
                  <a:pt x="84" y="128"/>
                </a:lnTo>
                <a:lnTo>
                  <a:pt x="75" y="84"/>
                </a:lnTo>
                <a:lnTo>
                  <a:pt x="72" y="84"/>
                </a:lnTo>
                <a:lnTo>
                  <a:pt x="72" y="128"/>
                </a:lnTo>
                <a:lnTo>
                  <a:pt x="61" y="128"/>
                </a:lnTo>
                <a:lnTo>
                  <a:pt x="61" y="84"/>
                </a:lnTo>
                <a:lnTo>
                  <a:pt x="57" y="84"/>
                </a:lnTo>
                <a:lnTo>
                  <a:pt x="46" y="128"/>
                </a:lnTo>
                <a:lnTo>
                  <a:pt x="39" y="128"/>
                </a:lnTo>
                <a:lnTo>
                  <a:pt x="50" y="80"/>
                </a:lnTo>
                <a:lnTo>
                  <a:pt x="50" y="75"/>
                </a:lnTo>
                <a:lnTo>
                  <a:pt x="44" y="75"/>
                </a:lnTo>
                <a:lnTo>
                  <a:pt x="44" y="64"/>
                </a:lnTo>
                <a:lnTo>
                  <a:pt x="50" y="64"/>
                </a:lnTo>
                <a:lnTo>
                  <a:pt x="50" y="57"/>
                </a:lnTo>
                <a:lnTo>
                  <a:pt x="50" y="57"/>
                </a:lnTo>
                <a:lnTo>
                  <a:pt x="46" y="55"/>
                </a:lnTo>
                <a:lnTo>
                  <a:pt x="42" y="51"/>
                </a:lnTo>
                <a:lnTo>
                  <a:pt x="42" y="51"/>
                </a:lnTo>
                <a:lnTo>
                  <a:pt x="39" y="46"/>
                </a:lnTo>
                <a:lnTo>
                  <a:pt x="16" y="42"/>
                </a:lnTo>
                <a:lnTo>
                  <a:pt x="16" y="42"/>
                </a:lnTo>
                <a:lnTo>
                  <a:pt x="13" y="44"/>
                </a:lnTo>
                <a:lnTo>
                  <a:pt x="9" y="44"/>
                </a:lnTo>
                <a:lnTo>
                  <a:pt x="9" y="44"/>
                </a:lnTo>
                <a:lnTo>
                  <a:pt x="4" y="40"/>
                </a:lnTo>
                <a:lnTo>
                  <a:pt x="2" y="35"/>
                </a:lnTo>
                <a:lnTo>
                  <a:pt x="2" y="35"/>
                </a:lnTo>
                <a:lnTo>
                  <a:pt x="0" y="27"/>
                </a:lnTo>
                <a:lnTo>
                  <a:pt x="2" y="20"/>
                </a:lnTo>
                <a:lnTo>
                  <a:pt x="2" y="20"/>
                </a:lnTo>
                <a:lnTo>
                  <a:pt x="4" y="13"/>
                </a:lnTo>
                <a:lnTo>
                  <a:pt x="7" y="5"/>
                </a:lnTo>
                <a:lnTo>
                  <a:pt x="7" y="5"/>
                </a:lnTo>
                <a:lnTo>
                  <a:pt x="13" y="2"/>
                </a:lnTo>
                <a:lnTo>
                  <a:pt x="18" y="0"/>
                </a:lnTo>
                <a:lnTo>
                  <a:pt x="18" y="0"/>
                </a:lnTo>
                <a:lnTo>
                  <a:pt x="22" y="3"/>
                </a:lnTo>
                <a:lnTo>
                  <a:pt x="26" y="9"/>
                </a:lnTo>
                <a:lnTo>
                  <a:pt x="26" y="9"/>
                </a:lnTo>
                <a:close/>
                <a:moveTo>
                  <a:pt x="103" y="36"/>
                </a:moveTo>
                <a:lnTo>
                  <a:pt x="130" y="42"/>
                </a:lnTo>
                <a:lnTo>
                  <a:pt x="130" y="42"/>
                </a:lnTo>
                <a:lnTo>
                  <a:pt x="128" y="38"/>
                </a:lnTo>
                <a:lnTo>
                  <a:pt x="101" y="33"/>
                </a:lnTo>
                <a:lnTo>
                  <a:pt x="101" y="33"/>
                </a:lnTo>
                <a:lnTo>
                  <a:pt x="103" y="36"/>
                </a:lnTo>
                <a:lnTo>
                  <a:pt x="103" y="36"/>
                </a:lnTo>
                <a:close/>
                <a:moveTo>
                  <a:pt x="84" y="25"/>
                </a:moveTo>
                <a:lnTo>
                  <a:pt x="84" y="25"/>
                </a:lnTo>
                <a:lnTo>
                  <a:pt x="84" y="25"/>
                </a:lnTo>
                <a:lnTo>
                  <a:pt x="26" y="14"/>
                </a:lnTo>
                <a:lnTo>
                  <a:pt x="26" y="14"/>
                </a:lnTo>
                <a:lnTo>
                  <a:pt x="26" y="20"/>
                </a:lnTo>
                <a:lnTo>
                  <a:pt x="79" y="31"/>
                </a:lnTo>
                <a:lnTo>
                  <a:pt x="79" y="31"/>
                </a:lnTo>
                <a:lnTo>
                  <a:pt x="79" y="29"/>
                </a:lnTo>
                <a:lnTo>
                  <a:pt x="79" y="29"/>
                </a:lnTo>
                <a:lnTo>
                  <a:pt x="84" y="25"/>
                </a:lnTo>
                <a:lnTo>
                  <a:pt x="84" y="25"/>
                </a:lnTo>
                <a:close/>
                <a:moveTo>
                  <a:pt x="94" y="35"/>
                </a:moveTo>
                <a:lnTo>
                  <a:pt x="94" y="35"/>
                </a:lnTo>
                <a:lnTo>
                  <a:pt x="90" y="33"/>
                </a:lnTo>
                <a:lnTo>
                  <a:pt x="90" y="33"/>
                </a:lnTo>
                <a:lnTo>
                  <a:pt x="86" y="35"/>
                </a:lnTo>
                <a:lnTo>
                  <a:pt x="86" y="35"/>
                </a:lnTo>
                <a:lnTo>
                  <a:pt x="84" y="40"/>
                </a:lnTo>
                <a:lnTo>
                  <a:pt x="84" y="40"/>
                </a:lnTo>
                <a:lnTo>
                  <a:pt x="86" y="46"/>
                </a:lnTo>
                <a:lnTo>
                  <a:pt x="86" y="46"/>
                </a:lnTo>
                <a:lnTo>
                  <a:pt x="90" y="47"/>
                </a:lnTo>
                <a:lnTo>
                  <a:pt x="90" y="47"/>
                </a:lnTo>
                <a:lnTo>
                  <a:pt x="94" y="46"/>
                </a:lnTo>
                <a:lnTo>
                  <a:pt x="94" y="46"/>
                </a:lnTo>
                <a:lnTo>
                  <a:pt x="94" y="40"/>
                </a:lnTo>
                <a:lnTo>
                  <a:pt x="94" y="40"/>
                </a:lnTo>
                <a:lnTo>
                  <a:pt x="94" y="35"/>
                </a:lnTo>
                <a:lnTo>
                  <a:pt x="94" y="35"/>
                </a:lnTo>
                <a:close/>
                <a:moveTo>
                  <a:pt x="134" y="36"/>
                </a:moveTo>
                <a:lnTo>
                  <a:pt x="134" y="36"/>
                </a:lnTo>
                <a:lnTo>
                  <a:pt x="134" y="42"/>
                </a:lnTo>
                <a:lnTo>
                  <a:pt x="134" y="47"/>
                </a:lnTo>
                <a:lnTo>
                  <a:pt x="132" y="53"/>
                </a:lnTo>
                <a:lnTo>
                  <a:pt x="130" y="57"/>
                </a:lnTo>
                <a:lnTo>
                  <a:pt x="130" y="57"/>
                </a:lnTo>
                <a:lnTo>
                  <a:pt x="132" y="58"/>
                </a:lnTo>
                <a:lnTo>
                  <a:pt x="132" y="58"/>
                </a:lnTo>
                <a:lnTo>
                  <a:pt x="134" y="57"/>
                </a:lnTo>
                <a:lnTo>
                  <a:pt x="134" y="57"/>
                </a:lnTo>
                <a:lnTo>
                  <a:pt x="138" y="47"/>
                </a:lnTo>
                <a:lnTo>
                  <a:pt x="138" y="47"/>
                </a:lnTo>
                <a:lnTo>
                  <a:pt x="138" y="38"/>
                </a:lnTo>
                <a:lnTo>
                  <a:pt x="138" y="38"/>
                </a:lnTo>
                <a:lnTo>
                  <a:pt x="136" y="36"/>
                </a:lnTo>
                <a:lnTo>
                  <a:pt x="136" y="36"/>
                </a:lnTo>
                <a:lnTo>
                  <a:pt x="134" y="36"/>
                </a:lnTo>
                <a:lnTo>
                  <a:pt x="134" y="36"/>
                </a:lnTo>
                <a:lnTo>
                  <a:pt x="134" y="36"/>
                </a:lnTo>
                <a:close/>
                <a:moveTo>
                  <a:pt x="18" y="11"/>
                </a:moveTo>
                <a:lnTo>
                  <a:pt x="18" y="11"/>
                </a:lnTo>
                <a:lnTo>
                  <a:pt x="18" y="9"/>
                </a:lnTo>
                <a:lnTo>
                  <a:pt x="16" y="7"/>
                </a:lnTo>
                <a:lnTo>
                  <a:pt x="16" y="7"/>
                </a:lnTo>
                <a:lnTo>
                  <a:pt x="15" y="7"/>
                </a:lnTo>
                <a:lnTo>
                  <a:pt x="13" y="11"/>
                </a:lnTo>
                <a:lnTo>
                  <a:pt x="13" y="11"/>
                </a:lnTo>
                <a:lnTo>
                  <a:pt x="9" y="14"/>
                </a:lnTo>
                <a:lnTo>
                  <a:pt x="7" y="22"/>
                </a:lnTo>
                <a:lnTo>
                  <a:pt x="7" y="22"/>
                </a:lnTo>
                <a:lnTo>
                  <a:pt x="7" y="27"/>
                </a:lnTo>
                <a:lnTo>
                  <a:pt x="7" y="33"/>
                </a:lnTo>
                <a:lnTo>
                  <a:pt x="7" y="33"/>
                </a:lnTo>
                <a:lnTo>
                  <a:pt x="9" y="36"/>
                </a:lnTo>
                <a:lnTo>
                  <a:pt x="11" y="36"/>
                </a:lnTo>
                <a:lnTo>
                  <a:pt x="11" y="36"/>
                </a:lnTo>
                <a:lnTo>
                  <a:pt x="13" y="36"/>
                </a:lnTo>
                <a:lnTo>
                  <a:pt x="15" y="35"/>
                </a:lnTo>
                <a:lnTo>
                  <a:pt x="15" y="35"/>
                </a:lnTo>
                <a:lnTo>
                  <a:pt x="16" y="29"/>
                </a:lnTo>
                <a:lnTo>
                  <a:pt x="18" y="24"/>
                </a:lnTo>
                <a:lnTo>
                  <a:pt x="18" y="24"/>
                </a:lnTo>
                <a:lnTo>
                  <a:pt x="20" y="16"/>
                </a:lnTo>
                <a:lnTo>
                  <a:pt x="18" y="11"/>
                </a:lnTo>
                <a:lnTo>
                  <a:pt x="18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434"/>
          <p:cNvSpPr>
            <a:spLocks noEditPoints="1"/>
          </p:cNvSpPr>
          <p:nvPr/>
        </p:nvSpPr>
        <p:spPr bwMode="auto">
          <a:xfrm>
            <a:off x="8841187" y="2150502"/>
            <a:ext cx="742332" cy="731415"/>
          </a:xfrm>
          <a:custGeom>
            <a:avLst/>
            <a:gdLst>
              <a:gd name="T0" fmla="*/ 118 w 136"/>
              <a:gd name="T1" fmla="*/ 94 h 134"/>
              <a:gd name="T2" fmla="*/ 118 w 136"/>
              <a:gd name="T3" fmla="*/ 94 h 134"/>
              <a:gd name="T4" fmla="*/ 114 w 136"/>
              <a:gd name="T5" fmla="*/ 103 h 134"/>
              <a:gd name="T6" fmla="*/ 108 w 136"/>
              <a:gd name="T7" fmla="*/ 110 h 134"/>
              <a:gd name="T8" fmla="*/ 103 w 136"/>
              <a:gd name="T9" fmla="*/ 117 h 134"/>
              <a:gd name="T10" fmla="*/ 96 w 136"/>
              <a:gd name="T11" fmla="*/ 123 h 134"/>
              <a:gd name="T12" fmla="*/ 88 w 136"/>
              <a:gd name="T13" fmla="*/ 127 h 134"/>
              <a:gd name="T14" fmla="*/ 79 w 136"/>
              <a:gd name="T15" fmla="*/ 130 h 134"/>
              <a:gd name="T16" fmla="*/ 70 w 136"/>
              <a:gd name="T17" fmla="*/ 132 h 134"/>
              <a:gd name="T18" fmla="*/ 61 w 136"/>
              <a:gd name="T19" fmla="*/ 134 h 134"/>
              <a:gd name="T20" fmla="*/ 61 w 136"/>
              <a:gd name="T21" fmla="*/ 134 h 134"/>
              <a:gd name="T22" fmla="*/ 48 w 136"/>
              <a:gd name="T23" fmla="*/ 132 h 134"/>
              <a:gd name="T24" fmla="*/ 37 w 136"/>
              <a:gd name="T25" fmla="*/ 128 h 134"/>
              <a:gd name="T26" fmla="*/ 28 w 136"/>
              <a:gd name="T27" fmla="*/ 123 h 134"/>
              <a:gd name="T28" fmla="*/ 19 w 136"/>
              <a:gd name="T29" fmla="*/ 116 h 134"/>
              <a:gd name="T30" fmla="*/ 11 w 136"/>
              <a:gd name="T31" fmla="*/ 106 h 134"/>
              <a:gd name="T32" fmla="*/ 6 w 136"/>
              <a:gd name="T33" fmla="*/ 95 h 134"/>
              <a:gd name="T34" fmla="*/ 2 w 136"/>
              <a:gd name="T35" fmla="*/ 84 h 134"/>
              <a:gd name="T36" fmla="*/ 0 w 136"/>
              <a:gd name="T37" fmla="*/ 72 h 134"/>
              <a:gd name="T38" fmla="*/ 0 w 136"/>
              <a:gd name="T39" fmla="*/ 72 h 134"/>
              <a:gd name="T40" fmla="*/ 2 w 136"/>
              <a:gd name="T41" fmla="*/ 61 h 134"/>
              <a:gd name="T42" fmla="*/ 4 w 136"/>
              <a:gd name="T43" fmla="*/ 49 h 134"/>
              <a:gd name="T44" fmla="*/ 9 w 136"/>
              <a:gd name="T45" fmla="*/ 40 h 134"/>
              <a:gd name="T46" fmla="*/ 17 w 136"/>
              <a:gd name="T47" fmla="*/ 31 h 134"/>
              <a:gd name="T48" fmla="*/ 26 w 136"/>
              <a:gd name="T49" fmla="*/ 24 h 134"/>
              <a:gd name="T50" fmla="*/ 35 w 136"/>
              <a:gd name="T51" fmla="*/ 18 h 134"/>
              <a:gd name="T52" fmla="*/ 46 w 136"/>
              <a:gd name="T53" fmla="*/ 13 h 134"/>
              <a:gd name="T54" fmla="*/ 57 w 136"/>
              <a:gd name="T55" fmla="*/ 11 h 134"/>
              <a:gd name="T56" fmla="*/ 59 w 136"/>
              <a:gd name="T57" fmla="*/ 72 h 134"/>
              <a:gd name="T58" fmla="*/ 59 w 136"/>
              <a:gd name="T59" fmla="*/ 75 h 134"/>
              <a:gd name="T60" fmla="*/ 118 w 136"/>
              <a:gd name="T61" fmla="*/ 94 h 134"/>
              <a:gd name="T62" fmla="*/ 118 w 136"/>
              <a:gd name="T63" fmla="*/ 94 h 134"/>
              <a:gd name="T64" fmla="*/ 64 w 136"/>
              <a:gd name="T65" fmla="*/ 0 h 134"/>
              <a:gd name="T66" fmla="*/ 66 w 136"/>
              <a:gd name="T67" fmla="*/ 59 h 134"/>
              <a:gd name="T68" fmla="*/ 121 w 136"/>
              <a:gd name="T69" fmla="*/ 46 h 134"/>
              <a:gd name="T70" fmla="*/ 121 w 136"/>
              <a:gd name="T71" fmla="*/ 46 h 134"/>
              <a:gd name="T72" fmla="*/ 119 w 136"/>
              <a:gd name="T73" fmla="*/ 37 h 134"/>
              <a:gd name="T74" fmla="*/ 114 w 136"/>
              <a:gd name="T75" fmla="*/ 29 h 134"/>
              <a:gd name="T76" fmla="*/ 108 w 136"/>
              <a:gd name="T77" fmla="*/ 20 h 134"/>
              <a:gd name="T78" fmla="*/ 101 w 136"/>
              <a:gd name="T79" fmla="*/ 15 h 134"/>
              <a:gd name="T80" fmla="*/ 94 w 136"/>
              <a:gd name="T81" fmla="*/ 9 h 134"/>
              <a:gd name="T82" fmla="*/ 85 w 136"/>
              <a:gd name="T83" fmla="*/ 4 h 134"/>
              <a:gd name="T84" fmla="*/ 75 w 136"/>
              <a:gd name="T85" fmla="*/ 2 h 134"/>
              <a:gd name="T86" fmla="*/ 64 w 136"/>
              <a:gd name="T87" fmla="*/ 0 h 134"/>
              <a:gd name="T88" fmla="*/ 64 w 136"/>
              <a:gd name="T89" fmla="*/ 0 h 134"/>
              <a:gd name="T90" fmla="*/ 136 w 136"/>
              <a:gd name="T91" fmla="*/ 61 h 134"/>
              <a:gd name="T92" fmla="*/ 83 w 136"/>
              <a:gd name="T93" fmla="*/ 72 h 134"/>
              <a:gd name="T94" fmla="*/ 134 w 136"/>
              <a:gd name="T95" fmla="*/ 88 h 134"/>
              <a:gd name="T96" fmla="*/ 134 w 136"/>
              <a:gd name="T97" fmla="*/ 88 h 134"/>
              <a:gd name="T98" fmla="*/ 136 w 136"/>
              <a:gd name="T99" fmla="*/ 79 h 134"/>
              <a:gd name="T100" fmla="*/ 136 w 136"/>
              <a:gd name="T101" fmla="*/ 72 h 134"/>
              <a:gd name="T102" fmla="*/ 136 w 136"/>
              <a:gd name="T103" fmla="*/ 72 h 134"/>
              <a:gd name="T104" fmla="*/ 136 w 136"/>
              <a:gd name="T105" fmla="*/ 61 h 134"/>
              <a:gd name="T106" fmla="*/ 136 w 136"/>
              <a:gd name="T107" fmla="*/ 6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6" h="134">
                <a:moveTo>
                  <a:pt x="118" y="94"/>
                </a:moveTo>
                <a:lnTo>
                  <a:pt x="118" y="94"/>
                </a:lnTo>
                <a:lnTo>
                  <a:pt x="114" y="103"/>
                </a:lnTo>
                <a:lnTo>
                  <a:pt x="108" y="110"/>
                </a:lnTo>
                <a:lnTo>
                  <a:pt x="103" y="117"/>
                </a:lnTo>
                <a:lnTo>
                  <a:pt x="96" y="123"/>
                </a:lnTo>
                <a:lnTo>
                  <a:pt x="88" y="127"/>
                </a:lnTo>
                <a:lnTo>
                  <a:pt x="79" y="130"/>
                </a:lnTo>
                <a:lnTo>
                  <a:pt x="70" y="132"/>
                </a:lnTo>
                <a:lnTo>
                  <a:pt x="61" y="134"/>
                </a:lnTo>
                <a:lnTo>
                  <a:pt x="61" y="134"/>
                </a:lnTo>
                <a:lnTo>
                  <a:pt x="48" y="132"/>
                </a:lnTo>
                <a:lnTo>
                  <a:pt x="37" y="128"/>
                </a:lnTo>
                <a:lnTo>
                  <a:pt x="28" y="123"/>
                </a:lnTo>
                <a:lnTo>
                  <a:pt x="19" y="116"/>
                </a:lnTo>
                <a:lnTo>
                  <a:pt x="11" y="106"/>
                </a:lnTo>
                <a:lnTo>
                  <a:pt x="6" y="95"/>
                </a:lnTo>
                <a:lnTo>
                  <a:pt x="2" y="84"/>
                </a:lnTo>
                <a:lnTo>
                  <a:pt x="0" y="72"/>
                </a:lnTo>
                <a:lnTo>
                  <a:pt x="0" y="72"/>
                </a:lnTo>
                <a:lnTo>
                  <a:pt x="2" y="61"/>
                </a:lnTo>
                <a:lnTo>
                  <a:pt x="4" y="49"/>
                </a:lnTo>
                <a:lnTo>
                  <a:pt x="9" y="40"/>
                </a:lnTo>
                <a:lnTo>
                  <a:pt x="17" y="31"/>
                </a:lnTo>
                <a:lnTo>
                  <a:pt x="26" y="24"/>
                </a:lnTo>
                <a:lnTo>
                  <a:pt x="35" y="18"/>
                </a:lnTo>
                <a:lnTo>
                  <a:pt x="46" y="13"/>
                </a:lnTo>
                <a:lnTo>
                  <a:pt x="57" y="11"/>
                </a:lnTo>
                <a:lnTo>
                  <a:pt x="59" y="72"/>
                </a:lnTo>
                <a:lnTo>
                  <a:pt x="59" y="75"/>
                </a:lnTo>
                <a:lnTo>
                  <a:pt x="118" y="94"/>
                </a:lnTo>
                <a:lnTo>
                  <a:pt x="118" y="94"/>
                </a:lnTo>
                <a:close/>
                <a:moveTo>
                  <a:pt x="64" y="0"/>
                </a:moveTo>
                <a:lnTo>
                  <a:pt x="66" y="59"/>
                </a:lnTo>
                <a:lnTo>
                  <a:pt x="121" y="46"/>
                </a:lnTo>
                <a:lnTo>
                  <a:pt x="121" y="46"/>
                </a:lnTo>
                <a:lnTo>
                  <a:pt x="119" y="37"/>
                </a:lnTo>
                <a:lnTo>
                  <a:pt x="114" y="29"/>
                </a:lnTo>
                <a:lnTo>
                  <a:pt x="108" y="20"/>
                </a:lnTo>
                <a:lnTo>
                  <a:pt x="101" y="15"/>
                </a:lnTo>
                <a:lnTo>
                  <a:pt x="94" y="9"/>
                </a:lnTo>
                <a:lnTo>
                  <a:pt x="85" y="4"/>
                </a:lnTo>
                <a:lnTo>
                  <a:pt x="75" y="2"/>
                </a:lnTo>
                <a:lnTo>
                  <a:pt x="64" y="0"/>
                </a:lnTo>
                <a:lnTo>
                  <a:pt x="64" y="0"/>
                </a:lnTo>
                <a:close/>
                <a:moveTo>
                  <a:pt x="136" y="61"/>
                </a:moveTo>
                <a:lnTo>
                  <a:pt x="83" y="72"/>
                </a:lnTo>
                <a:lnTo>
                  <a:pt x="134" y="88"/>
                </a:lnTo>
                <a:lnTo>
                  <a:pt x="134" y="88"/>
                </a:lnTo>
                <a:lnTo>
                  <a:pt x="136" y="79"/>
                </a:lnTo>
                <a:lnTo>
                  <a:pt x="136" y="72"/>
                </a:lnTo>
                <a:lnTo>
                  <a:pt x="136" y="72"/>
                </a:lnTo>
                <a:lnTo>
                  <a:pt x="136" y="61"/>
                </a:lnTo>
                <a:lnTo>
                  <a:pt x="136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30"/>
          <p:cNvSpPr>
            <a:spLocks noEditPoints="1"/>
          </p:cNvSpPr>
          <p:nvPr/>
        </p:nvSpPr>
        <p:spPr bwMode="auto">
          <a:xfrm>
            <a:off x="8831552" y="3669807"/>
            <a:ext cx="743849" cy="537100"/>
          </a:xfrm>
          <a:custGeom>
            <a:avLst/>
            <a:gdLst>
              <a:gd name="T0" fmla="*/ 47 w 165"/>
              <a:gd name="T1" fmla="*/ 57 h 121"/>
              <a:gd name="T2" fmla="*/ 60 w 165"/>
              <a:gd name="T3" fmla="*/ 82 h 121"/>
              <a:gd name="T4" fmla="*/ 98 w 165"/>
              <a:gd name="T5" fmla="*/ 78 h 121"/>
              <a:gd name="T6" fmla="*/ 104 w 165"/>
              <a:gd name="T7" fmla="*/ 68 h 121"/>
              <a:gd name="T8" fmla="*/ 77 w 165"/>
              <a:gd name="T9" fmla="*/ 28 h 121"/>
              <a:gd name="T10" fmla="*/ 141 w 165"/>
              <a:gd name="T11" fmla="*/ 121 h 121"/>
              <a:gd name="T12" fmla="*/ 117 w 165"/>
              <a:gd name="T13" fmla="*/ 91 h 121"/>
              <a:gd name="T14" fmla="*/ 77 w 165"/>
              <a:gd name="T15" fmla="*/ 94 h 121"/>
              <a:gd name="T16" fmla="*/ 30 w 165"/>
              <a:gd name="T17" fmla="*/ 115 h 121"/>
              <a:gd name="T18" fmla="*/ 30 w 165"/>
              <a:gd name="T19" fmla="*/ 55 h 121"/>
              <a:gd name="T20" fmla="*/ 43 w 165"/>
              <a:gd name="T21" fmla="*/ 45 h 121"/>
              <a:gd name="T22" fmla="*/ 34 w 165"/>
              <a:gd name="T23" fmla="*/ 39 h 121"/>
              <a:gd name="T24" fmla="*/ 5 w 165"/>
              <a:gd name="T25" fmla="*/ 24 h 121"/>
              <a:gd name="T26" fmla="*/ 42 w 165"/>
              <a:gd name="T27" fmla="*/ 24 h 121"/>
              <a:gd name="T28" fmla="*/ 50 w 165"/>
              <a:gd name="T29" fmla="*/ 32 h 121"/>
              <a:gd name="T30" fmla="*/ 104 w 165"/>
              <a:gd name="T31" fmla="*/ 33 h 121"/>
              <a:gd name="T32" fmla="*/ 110 w 165"/>
              <a:gd name="T33" fmla="*/ 24 h 121"/>
              <a:gd name="T34" fmla="*/ 159 w 165"/>
              <a:gd name="T35" fmla="*/ 24 h 121"/>
              <a:gd name="T36" fmla="*/ 118 w 165"/>
              <a:gd name="T37" fmla="*/ 42 h 121"/>
              <a:gd name="T38" fmla="*/ 113 w 165"/>
              <a:gd name="T39" fmla="*/ 57 h 121"/>
              <a:gd name="T40" fmla="*/ 125 w 165"/>
              <a:gd name="T41" fmla="*/ 79 h 121"/>
              <a:gd name="T42" fmla="*/ 165 w 165"/>
              <a:gd name="T43" fmla="*/ 97 h 121"/>
              <a:gd name="T44" fmla="*/ 41 w 165"/>
              <a:gd name="T45" fmla="*/ 64 h 121"/>
              <a:gd name="T46" fmla="*/ 7 w 165"/>
              <a:gd name="T47" fmla="*/ 85 h 121"/>
              <a:gd name="T48" fmla="*/ 53 w 165"/>
              <a:gd name="T49" fmla="*/ 85 h 121"/>
              <a:gd name="T50" fmla="*/ 116 w 165"/>
              <a:gd name="T51" fmla="*/ 27 h 121"/>
              <a:gd name="T52" fmla="*/ 123 w 165"/>
              <a:gd name="T53" fmla="*/ 39 h 121"/>
              <a:gd name="T54" fmla="*/ 153 w 165"/>
              <a:gd name="T55" fmla="*/ 24 h 121"/>
              <a:gd name="T56" fmla="*/ 116 w 165"/>
              <a:gd name="T57" fmla="*/ 24 h 121"/>
              <a:gd name="T58" fmla="*/ 23 w 165"/>
              <a:gd name="T59" fmla="*/ 12 h 121"/>
              <a:gd name="T60" fmla="*/ 23 w 165"/>
              <a:gd name="T61" fmla="*/ 37 h 121"/>
              <a:gd name="T62" fmla="*/ 28 w 165"/>
              <a:gd name="T63" fmla="*/ 27 h 121"/>
              <a:gd name="T64" fmla="*/ 158 w 165"/>
              <a:gd name="T65" fmla="*/ 97 h 121"/>
              <a:gd name="T66" fmla="*/ 123 w 165"/>
              <a:gd name="T67" fmla="*/ 97 h 121"/>
              <a:gd name="T68" fmla="*/ 158 w 165"/>
              <a:gd name="T69" fmla="*/ 9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21">
                <a:moveTo>
                  <a:pt x="77" y="28"/>
                </a:moveTo>
                <a:cubicBezTo>
                  <a:pt x="61" y="28"/>
                  <a:pt x="47" y="41"/>
                  <a:pt x="47" y="57"/>
                </a:cubicBezTo>
                <a:cubicBezTo>
                  <a:pt x="47" y="58"/>
                  <a:pt x="47" y="59"/>
                  <a:pt x="48" y="60"/>
                </a:cubicBezTo>
                <a:cubicBezTo>
                  <a:pt x="55" y="65"/>
                  <a:pt x="59" y="73"/>
                  <a:pt x="60" y="82"/>
                </a:cubicBezTo>
                <a:cubicBezTo>
                  <a:pt x="65" y="85"/>
                  <a:pt x="71" y="87"/>
                  <a:pt x="77" y="87"/>
                </a:cubicBezTo>
                <a:cubicBezTo>
                  <a:pt x="85" y="87"/>
                  <a:pt x="92" y="83"/>
                  <a:pt x="98" y="78"/>
                </a:cubicBezTo>
                <a:cubicBezTo>
                  <a:pt x="97" y="76"/>
                  <a:pt x="97" y="73"/>
                  <a:pt x="98" y="71"/>
                </a:cubicBezTo>
                <a:cubicBezTo>
                  <a:pt x="100" y="69"/>
                  <a:pt x="102" y="68"/>
                  <a:pt x="104" y="68"/>
                </a:cubicBezTo>
                <a:cubicBezTo>
                  <a:pt x="105" y="65"/>
                  <a:pt x="106" y="61"/>
                  <a:pt x="106" y="57"/>
                </a:cubicBezTo>
                <a:cubicBezTo>
                  <a:pt x="106" y="41"/>
                  <a:pt x="93" y="28"/>
                  <a:pt x="77" y="28"/>
                </a:cubicBezTo>
                <a:moveTo>
                  <a:pt x="165" y="97"/>
                </a:moveTo>
                <a:cubicBezTo>
                  <a:pt x="165" y="111"/>
                  <a:pt x="154" y="121"/>
                  <a:pt x="141" y="121"/>
                </a:cubicBezTo>
                <a:cubicBezTo>
                  <a:pt x="127" y="121"/>
                  <a:pt x="116" y="111"/>
                  <a:pt x="116" y="97"/>
                </a:cubicBezTo>
                <a:cubicBezTo>
                  <a:pt x="116" y="95"/>
                  <a:pt x="117" y="93"/>
                  <a:pt x="117" y="91"/>
                </a:cubicBezTo>
                <a:cubicBezTo>
                  <a:pt x="115" y="90"/>
                  <a:pt x="106" y="84"/>
                  <a:pt x="103" y="83"/>
                </a:cubicBezTo>
                <a:cubicBezTo>
                  <a:pt x="96" y="90"/>
                  <a:pt x="87" y="94"/>
                  <a:pt x="77" y="94"/>
                </a:cubicBezTo>
                <a:cubicBezTo>
                  <a:pt x="71" y="94"/>
                  <a:pt x="65" y="92"/>
                  <a:pt x="60" y="90"/>
                </a:cubicBezTo>
                <a:cubicBezTo>
                  <a:pt x="58" y="104"/>
                  <a:pt x="45" y="115"/>
                  <a:pt x="30" y="115"/>
                </a:cubicBezTo>
                <a:cubicBezTo>
                  <a:pt x="13" y="115"/>
                  <a:pt x="0" y="102"/>
                  <a:pt x="0" y="85"/>
                </a:cubicBezTo>
                <a:cubicBezTo>
                  <a:pt x="0" y="68"/>
                  <a:pt x="13" y="55"/>
                  <a:pt x="30" y="55"/>
                </a:cubicBezTo>
                <a:cubicBezTo>
                  <a:pt x="34" y="55"/>
                  <a:pt x="37" y="55"/>
                  <a:pt x="40" y="56"/>
                </a:cubicBezTo>
                <a:cubicBezTo>
                  <a:pt x="40" y="52"/>
                  <a:pt x="41" y="48"/>
                  <a:pt x="43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34" y="39"/>
                  <a:pt x="34" y="39"/>
                  <a:pt x="34" y="39"/>
                </a:cubicBezTo>
                <a:cubicBezTo>
                  <a:pt x="31" y="41"/>
                  <a:pt x="27" y="43"/>
                  <a:pt x="23" y="43"/>
                </a:cubicBezTo>
                <a:cubicBezTo>
                  <a:pt x="13" y="43"/>
                  <a:pt x="5" y="34"/>
                  <a:pt x="5" y="24"/>
                </a:cubicBezTo>
                <a:cubicBezTo>
                  <a:pt x="5" y="14"/>
                  <a:pt x="13" y="6"/>
                  <a:pt x="23" y="6"/>
                </a:cubicBezTo>
                <a:cubicBezTo>
                  <a:pt x="34" y="6"/>
                  <a:pt x="42" y="14"/>
                  <a:pt x="42" y="24"/>
                </a:cubicBezTo>
                <a:cubicBezTo>
                  <a:pt x="42" y="25"/>
                  <a:pt x="42" y="26"/>
                  <a:pt x="42" y="27"/>
                </a:cubicBezTo>
                <a:cubicBezTo>
                  <a:pt x="50" y="32"/>
                  <a:pt x="50" y="32"/>
                  <a:pt x="50" y="32"/>
                </a:cubicBezTo>
                <a:cubicBezTo>
                  <a:pt x="57" y="25"/>
                  <a:pt x="66" y="21"/>
                  <a:pt x="77" y="21"/>
                </a:cubicBezTo>
                <a:cubicBezTo>
                  <a:pt x="88" y="21"/>
                  <a:pt x="98" y="26"/>
                  <a:pt x="104" y="33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0" y="28"/>
                  <a:pt x="110" y="26"/>
                  <a:pt x="110" y="24"/>
                </a:cubicBezTo>
                <a:cubicBezTo>
                  <a:pt x="110" y="11"/>
                  <a:pt x="121" y="0"/>
                  <a:pt x="135" y="0"/>
                </a:cubicBezTo>
                <a:cubicBezTo>
                  <a:pt x="148" y="0"/>
                  <a:pt x="159" y="11"/>
                  <a:pt x="159" y="24"/>
                </a:cubicBezTo>
                <a:cubicBezTo>
                  <a:pt x="159" y="38"/>
                  <a:pt x="148" y="49"/>
                  <a:pt x="135" y="49"/>
                </a:cubicBezTo>
                <a:cubicBezTo>
                  <a:pt x="128" y="49"/>
                  <a:pt x="122" y="46"/>
                  <a:pt x="118" y="42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13" y="49"/>
                  <a:pt x="113" y="53"/>
                  <a:pt x="113" y="57"/>
                </a:cubicBezTo>
                <a:cubicBezTo>
                  <a:pt x="113" y="62"/>
                  <a:pt x="112" y="66"/>
                  <a:pt x="111" y="70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5"/>
                  <a:pt x="135" y="73"/>
                  <a:pt x="141" y="73"/>
                </a:cubicBezTo>
                <a:cubicBezTo>
                  <a:pt x="154" y="73"/>
                  <a:pt x="165" y="84"/>
                  <a:pt x="165" y="97"/>
                </a:cubicBezTo>
                <a:moveTo>
                  <a:pt x="53" y="85"/>
                </a:moveTo>
                <a:cubicBezTo>
                  <a:pt x="53" y="76"/>
                  <a:pt x="48" y="68"/>
                  <a:pt x="41" y="64"/>
                </a:cubicBezTo>
                <a:cubicBezTo>
                  <a:pt x="38" y="63"/>
                  <a:pt x="34" y="62"/>
                  <a:pt x="30" y="62"/>
                </a:cubicBezTo>
                <a:cubicBezTo>
                  <a:pt x="17" y="62"/>
                  <a:pt x="7" y="72"/>
                  <a:pt x="7" y="85"/>
                </a:cubicBezTo>
                <a:cubicBezTo>
                  <a:pt x="7" y="98"/>
                  <a:pt x="17" y="108"/>
                  <a:pt x="30" y="108"/>
                </a:cubicBezTo>
                <a:cubicBezTo>
                  <a:pt x="43" y="108"/>
                  <a:pt x="53" y="98"/>
                  <a:pt x="53" y="85"/>
                </a:cubicBezTo>
                <a:close/>
                <a:moveTo>
                  <a:pt x="116" y="24"/>
                </a:moveTo>
                <a:cubicBezTo>
                  <a:pt x="116" y="25"/>
                  <a:pt x="116" y="26"/>
                  <a:pt x="116" y="27"/>
                </a:cubicBezTo>
                <a:cubicBezTo>
                  <a:pt x="119" y="26"/>
                  <a:pt x="123" y="27"/>
                  <a:pt x="125" y="30"/>
                </a:cubicBezTo>
                <a:cubicBezTo>
                  <a:pt x="126" y="33"/>
                  <a:pt x="126" y="37"/>
                  <a:pt x="123" y="39"/>
                </a:cubicBezTo>
                <a:cubicBezTo>
                  <a:pt x="126" y="41"/>
                  <a:pt x="130" y="43"/>
                  <a:pt x="135" y="43"/>
                </a:cubicBezTo>
                <a:cubicBezTo>
                  <a:pt x="145" y="43"/>
                  <a:pt x="153" y="35"/>
                  <a:pt x="153" y="24"/>
                </a:cubicBezTo>
                <a:cubicBezTo>
                  <a:pt x="153" y="14"/>
                  <a:pt x="145" y="6"/>
                  <a:pt x="135" y="6"/>
                </a:cubicBezTo>
                <a:cubicBezTo>
                  <a:pt x="124" y="6"/>
                  <a:pt x="116" y="14"/>
                  <a:pt x="116" y="24"/>
                </a:cubicBezTo>
                <a:moveTo>
                  <a:pt x="36" y="24"/>
                </a:moveTo>
                <a:cubicBezTo>
                  <a:pt x="36" y="17"/>
                  <a:pt x="30" y="12"/>
                  <a:pt x="23" y="12"/>
                </a:cubicBezTo>
                <a:cubicBezTo>
                  <a:pt x="17" y="12"/>
                  <a:pt x="11" y="17"/>
                  <a:pt x="11" y="24"/>
                </a:cubicBezTo>
                <a:cubicBezTo>
                  <a:pt x="11" y="31"/>
                  <a:pt x="17" y="37"/>
                  <a:pt x="23" y="37"/>
                </a:cubicBezTo>
                <a:cubicBezTo>
                  <a:pt x="25" y="37"/>
                  <a:pt x="27" y="36"/>
                  <a:pt x="29" y="36"/>
                </a:cubicBezTo>
                <a:cubicBezTo>
                  <a:pt x="27" y="33"/>
                  <a:pt x="27" y="30"/>
                  <a:pt x="28" y="27"/>
                </a:cubicBezTo>
                <a:cubicBezTo>
                  <a:pt x="30" y="25"/>
                  <a:pt x="33" y="24"/>
                  <a:pt x="36" y="24"/>
                </a:cubicBezTo>
                <a:moveTo>
                  <a:pt x="158" y="97"/>
                </a:moveTo>
                <a:cubicBezTo>
                  <a:pt x="158" y="87"/>
                  <a:pt x="150" y="79"/>
                  <a:pt x="141" y="79"/>
                </a:cubicBezTo>
                <a:cubicBezTo>
                  <a:pt x="131" y="79"/>
                  <a:pt x="123" y="87"/>
                  <a:pt x="123" y="97"/>
                </a:cubicBezTo>
                <a:cubicBezTo>
                  <a:pt x="123" y="107"/>
                  <a:pt x="131" y="115"/>
                  <a:pt x="141" y="115"/>
                </a:cubicBezTo>
                <a:cubicBezTo>
                  <a:pt x="150" y="115"/>
                  <a:pt x="158" y="107"/>
                  <a:pt x="158" y="9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4964257" y="4228414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543681" y="4204598"/>
            <a:ext cx="9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486027" y="5510181"/>
            <a:ext cx="835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请在此处添加文字进行描述，或者可以直接粘贴复制已经准备好的文字</a:t>
            </a: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请在此处添加文字进行描述，或者可以直接粘贴复制已经准备好的文字。</a:t>
            </a: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76" y="4805853"/>
            <a:ext cx="2698853" cy="20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5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8500"/>
                            </p:stCondLst>
                            <p:childTnLst>
                              <p:par>
                                <p:cTn id="2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7" grpId="0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136309" y="4553724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THE MAIN WORK</a:t>
            </a:r>
            <a:endParaRPr lang="zh-CN" altLang="en-US" dirty="0">
              <a:solidFill>
                <a:srgbClr val="7030A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主要工作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7761718" y="1264779"/>
            <a:ext cx="3080759" cy="2538101"/>
          </a:xfrm>
          <a:prstGeom prst="triangl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8136309" y="1665008"/>
            <a:ext cx="2392110" cy="1970754"/>
          </a:xfrm>
          <a:prstGeom prst="triangl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>
            <a:off x="8510899" y="2048145"/>
            <a:ext cx="1692779" cy="1394606"/>
          </a:xfrm>
          <a:prstGeom prst="triangle">
            <a:avLst/>
          </a:prstGeom>
          <a:solidFill>
            <a:srgbClr val="7030A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938544" y="2650385"/>
            <a:ext cx="837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5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3" grpId="0" animBg="1"/>
      <p:bldP spid="12" grpId="0" animBg="1"/>
      <p:bldP spid="18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43" y="4460227"/>
            <a:ext cx="3153398" cy="23977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84" y="394588"/>
            <a:ext cx="7432932" cy="504457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623317" y="1345914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9928" y="1375336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72518" y="1402727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122981" y="1351450"/>
            <a:ext cx="8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78580" y="3982340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16500" y="3982339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13273" y="3982339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78244" y="3982339"/>
            <a:ext cx="1375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4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25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25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15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6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475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975"/>
                            </p:stCondLst>
                            <p:childTnLst>
                              <p:par>
                                <p:cTn id="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离页连接符 3"/>
          <p:cNvSpPr/>
          <p:nvPr/>
        </p:nvSpPr>
        <p:spPr>
          <a:xfrm rot="16200000">
            <a:off x="2527435" y="1443353"/>
            <a:ext cx="1228725" cy="2714625"/>
          </a:xfrm>
          <a:prstGeom prst="flowChartOffpageConnector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终止 6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终止 7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4" name="流程图: 离页连接符 13"/>
          <p:cNvSpPr/>
          <p:nvPr/>
        </p:nvSpPr>
        <p:spPr>
          <a:xfrm rot="16200000">
            <a:off x="5491401" y="1443353"/>
            <a:ext cx="1228725" cy="2714625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离页连接符 14"/>
          <p:cNvSpPr/>
          <p:nvPr/>
        </p:nvSpPr>
        <p:spPr>
          <a:xfrm rot="16200000">
            <a:off x="8455367" y="1443352"/>
            <a:ext cx="1228725" cy="2714625"/>
          </a:xfrm>
          <a:prstGeom prst="flowChartOffpageConnector">
            <a:avLst/>
          </a:prstGeom>
          <a:solidFill>
            <a:srgbClr val="DA691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059184" y="2489169"/>
            <a:ext cx="20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93086" y="2508276"/>
            <a:ext cx="20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57052" y="2509020"/>
            <a:ext cx="20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47751" y="3717895"/>
            <a:ext cx="2714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62992" y="3717895"/>
            <a:ext cx="2714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12415" y="3717895"/>
            <a:ext cx="27146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8" y="4460227"/>
            <a:ext cx="3153398" cy="239777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0082" y="3164006"/>
            <a:ext cx="1771918" cy="37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终止 1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终止 1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终止 1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终止 1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38" y="4460227"/>
            <a:ext cx="3153398" cy="239777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418459" y="917671"/>
            <a:ext cx="8793622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剪去对角的矩形 22"/>
          <p:cNvSpPr/>
          <p:nvPr/>
        </p:nvSpPr>
        <p:spPr>
          <a:xfrm>
            <a:off x="2537353" y="990075"/>
            <a:ext cx="2402115" cy="1168497"/>
          </a:xfrm>
          <a:prstGeom prst="snip2Diag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27"/>
          <p:cNvSpPr>
            <a:spLocks noEditPoints="1"/>
          </p:cNvSpPr>
          <p:nvPr/>
        </p:nvSpPr>
        <p:spPr bwMode="auto">
          <a:xfrm>
            <a:off x="2767321" y="1276608"/>
            <a:ext cx="693886" cy="595430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761622" y="1035714"/>
            <a:ext cx="108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418459" y="2399465"/>
            <a:ext cx="8793622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剪去对角的矩形 26"/>
          <p:cNvSpPr/>
          <p:nvPr/>
        </p:nvSpPr>
        <p:spPr>
          <a:xfrm>
            <a:off x="2537353" y="2471869"/>
            <a:ext cx="2402115" cy="1168497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3761622" y="2517508"/>
            <a:ext cx="108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418459" y="4002051"/>
            <a:ext cx="8793622" cy="1316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对角的矩形 30"/>
          <p:cNvSpPr/>
          <p:nvPr/>
        </p:nvSpPr>
        <p:spPr>
          <a:xfrm>
            <a:off x="2537353" y="4074455"/>
            <a:ext cx="2402115" cy="1168497"/>
          </a:xfrm>
          <a:prstGeom prst="snip2DiagRect">
            <a:avLst/>
          </a:prstGeom>
          <a:solidFill>
            <a:srgbClr val="AD13A2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761622" y="4120094"/>
            <a:ext cx="108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Freeform 359"/>
          <p:cNvSpPr>
            <a:spLocks noEditPoints="1"/>
          </p:cNvSpPr>
          <p:nvPr/>
        </p:nvSpPr>
        <p:spPr bwMode="auto">
          <a:xfrm>
            <a:off x="2815066" y="2665674"/>
            <a:ext cx="659719" cy="787115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30"/>
          <p:cNvSpPr>
            <a:spLocks noEditPoints="1"/>
          </p:cNvSpPr>
          <p:nvPr/>
        </p:nvSpPr>
        <p:spPr bwMode="auto">
          <a:xfrm>
            <a:off x="2826740" y="4385075"/>
            <a:ext cx="743849" cy="537100"/>
          </a:xfrm>
          <a:custGeom>
            <a:avLst/>
            <a:gdLst>
              <a:gd name="T0" fmla="*/ 47 w 165"/>
              <a:gd name="T1" fmla="*/ 57 h 121"/>
              <a:gd name="T2" fmla="*/ 60 w 165"/>
              <a:gd name="T3" fmla="*/ 82 h 121"/>
              <a:gd name="T4" fmla="*/ 98 w 165"/>
              <a:gd name="T5" fmla="*/ 78 h 121"/>
              <a:gd name="T6" fmla="*/ 104 w 165"/>
              <a:gd name="T7" fmla="*/ 68 h 121"/>
              <a:gd name="T8" fmla="*/ 77 w 165"/>
              <a:gd name="T9" fmla="*/ 28 h 121"/>
              <a:gd name="T10" fmla="*/ 141 w 165"/>
              <a:gd name="T11" fmla="*/ 121 h 121"/>
              <a:gd name="T12" fmla="*/ 117 w 165"/>
              <a:gd name="T13" fmla="*/ 91 h 121"/>
              <a:gd name="T14" fmla="*/ 77 w 165"/>
              <a:gd name="T15" fmla="*/ 94 h 121"/>
              <a:gd name="T16" fmla="*/ 30 w 165"/>
              <a:gd name="T17" fmla="*/ 115 h 121"/>
              <a:gd name="T18" fmla="*/ 30 w 165"/>
              <a:gd name="T19" fmla="*/ 55 h 121"/>
              <a:gd name="T20" fmla="*/ 43 w 165"/>
              <a:gd name="T21" fmla="*/ 45 h 121"/>
              <a:gd name="T22" fmla="*/ 34 w 165"/>
              <a:gd name="T23" fmla="*/ 39 h 121"/>
              <a:gd name="T24" fmla="*/ 5 w 165"/>
              <a:gd name="T25" fmla="*/ 24 h 121"/>
              <a:gd name="T26" fmla="*/ 42 w 165"/>
              <a:gd name="T27" fmla="*/ 24 h 121"/>
              <a:gd name="T28" fmla="*/ 50 w 165"/>
              <a:gd name="T29" fmla="*/ 32 h 121"/>
              <a:gd name="T30" fmla="*/ 104 w 165"/>
              <a:gd name="T31" fmla="*/ 33 h 121"/>
              <a:gd name="T32" fmla="*/ 110 w 165"/>
              <a:gd name="T33" fmla="*/ 24 h 121"/>
              <a:gd name="T34" fmla="*/ 159 w 165"/>
              <a:gd name="T35" fmla="*/ 24 h 121"/>
              <a:gd name="T36" fmla="*/ 118 w 165"/>
              <a:gd name="T37" fmla="*/ 42 h 121"/>
              <a:gd name="T38" fmla="*/ 113 w 165"/>
              <a:gd name="T39" fmla="*/ 57 h 121"/>
              <a:gd name="T40" fmla="*/ 125 w 165"/>
              <a:gd name="T41" fmla="*/ 79 h 121"/>
              <a:gd name="T42" fmla="*/ 165 w 165"/>
              <a:gd name="T43" fmla="*/ 97 h 121"/>
              <a:gd name="T44" fmla="*/ 41 w 165"/>
              <a:gd name="T45" fmla="*/ 64 h 121"/>
              <a:gd name="T46" fmla="*/ 7 w 165"/>
              <a:gd name="T47" fmla="*/ 85 h 121"/>
              <a:gd name="T48" fmla="*/ 53 w 165"/>
              <a:gd name="T49" fmla="*/ 85 h 121"/>
              <a:gd name="T50" fmla="*/ 116 w 165"/>
              <a:gd name="T51" fmla="*/ 27 h 121"/>
              <a:gd name="T52" fmla="*/ 123 w 165"/>
              <a:gd name="T53" fmla="*/ 39 h 121"/>
              <a:gd name="T54" fmla="*/ 153 w 165"/>
              <a:gd name="T55" fmla="*/ 24 h 121"/>
              <a:gd name="T56" fmla="*/ 116 w 165"/>
              <a:gd name="T57" fmla="*/ 24 h 121"/>
              <a:gd name="T58" fmla="*/ 23 w 165"/>
              <a:gd name="T59" fmla="*/ 12 h 121"/>
              <a:gd name="T60" fmla="*/ 23 w 165"/>
              <a:gd name="T61" fmla="*/ 37 h 121"/>
              <a:gd name="T62" fmla="*/ 28 w 165"/>
              <a:gd name="T63" fmla="*/ 27 h 121"/>
              <a:gd name="T64" fmla="*/ 158 w 165"/>
              <a:gd name="T65" fmla="*/ 97 h 121"/>
              <a:gd name="T66" fmla="*/ 123 w 165"/>
              <a:gd name="T67" fmla="*/ 97 h 121"/>
              <a:gd name="T68" fmla="*/ 158 w 165"/>
              <a:gd name="T69" fmla="*/ 9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21">
                <a:moveTo>
                  <a:pt x="77" y="28"/>
                </a:moveTo>
                <a:cubicBezTo>
                  <a:pt x="61" y="28"/>
                  <a:pt x="47" y="41"/>
                  <a:pt x="47" y="57"/>
                </a:cubicBezTo>
                <a:cubicBezTo>
                  <a:pt x="47" y="58"/>
                  <a:pt x="47" y="59"/>
                  <a:pt x="48" y="60"/>
                </a:cubicBezTo>
                <a:cubicBezTo>
                  <a:pt x="55" y="65"/>
                  <a:pt x="59" y="73"/>
                  <a:pt x="60" y="82"/>
                </a:cubicBezTo>
                <a:cubicBezTo>
                  <a:pt x="65" y="85"/>
                  <a:pt x="71" y="87"/>
                  <a:pt x="77" y="87"/>
                </a:cubicBezTo>
                <a:cubicBezTo>
                  <a:pt x="85" y="87"/>
                  <a:pt x="92" y="83"/>
                  <a:pt x="98" y="78"/>
                </a:cubicBezTo>
                <a:cubicBezTo>
                  <a:pt x="97" y="76"/>
                  <a:pt x="97" y="73"/>
                  <a:pt x="98" y="71"/>
                </a:cubicBezTo>
                <a:cubicBezTo>
                  <a:pt x="100" y="69"/>
                  <a:pt x="102" y="68"/>
                  <a:pt x="104" y="68"/>
                </a:cubicBezTo>
                <a:cubicBezTo>
                  <a:pt x="105" y="65"/>
                  <a:pt x="106" y="61"/>
                  <a:pt x="106" y="57"/>
                </a:cubicBezTo>
                <a:cubicBezTo>
                  <a:pt x="106" y="41"/>
                  <a:pt x="93" y="28"/>
                  <a:pt x="77" y="28"/>
                </a:cubicBezTo>
                <a:moveTo>
                  <a:pt x="165" y="97"/>
                </a:moveTo>
                <a:cubicBezTo>
                  <a:pt x="165" y="111"/>
                  <a:pt x="154" y="121"/>
                  <a:pt x="141" y="121"/>
                </a:cubicBezTo>
                <a:cubicBezTo>
                  <a:pt x="127" y="121"/>
                  <a:pt x="116" y="111"/>
                  <a:pt x="116" y="97"/>
                </a:cubicBezTo>
                <a:cubicBezTo>
                  <a:pt x="116" y="95"/>
                  <a:pt x="117" y="93"/>
                  <a:pt x="117" y="91"/>
                </a:cubicBezTo>
                <a:cubicBezTo>
                  <a:pt x="115" y="90"/>
                  <a:pt x="106" y="84"/>
                  <a:pt x="103" y="83"/>
                </a:cubicBezTo>
                <a:cubicBezTo>
                  <a:pt x="96" y="90"/>
                  <a:pt x="87" y="94"/>
                  <a:pt x="77" y="94"/>
                </a:cubicBezTo>
                <a:cubicBezTo>
                  <a:pt x="71" y="94"/>
                  <a:pt x="65" y="92"/>
                  <a:pt x="60" y="90"/>
                </a:cubicBezTo>
                <a:cubicBezTo>
                  <a:pt x="58" y="104"/>
                  <a:pt x="45" y="115"/>
                  <a:pt x="30" y="115"/>
                </a:cubicBezTo>
                <a:cubicBezTo>
                  <a:pt x="13" y="115"/>
                  <a:pt x="0" y="102"/>
                  <a:pt x="0" y="85"/>
                </a:cubicBezTo>
                <a:cubicBezTo>
                  <a:pt x="0" y="68"/>
                  <a:pt x="13" y="55"/>
                  <a:pt x="30" y="55"/>
                </a:cubicBezTo>
                <a:cubicBezTo>
                  <a:pt x="34" y="55"/>
                  <a:pt x="37" y="55"/>
                  <a:pt x="40" y="56"/>
                </a:cubicBezTo>
                <a:cubicBezTo>
                  <a:pt x="40" y="52"/>
                  <a:pt x="41" y="48"/>
                  <a:pt x="43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34" y="39"/>
                  <a:pt x="34" y="39"/>
                  <a:pt x="34" y="39"/>
                </a:cubicBezTo>
                <a:cubicBezTo>
                  <a:pt x="31" y="41"/>
                  <a:pt x="27" y="43"/>
                  <a:pt x="23" y="43"/>
                </a:cubicBezTo>
                <a:cubicBezTo>
                  <a:pt x="13" y="43"/>
                  <a:pt x="5" y="34"/>
                  <a:pt x="5" y="24"/>
                </a:cubicBezTo>
                <a:cubicBezTo>
                  <a:pt x="5" y="14"/>
                  <a:pt x="13" y="6"/>
                  <a:pt x="23" y="6"/>
                </a:cubicBezTo>
                <a:cubicBezTo>
                  <a:pt x="34" y="6"/>
                  <a:pt x="42" y="14"/>
                  <a:pt x="42" y="24"/>
                </a:cubicBezTo>
                <a:cubicBezTo>
                  <a:pt x="42" y="25"/>
                  <a:pt x="42" y="26"/>
                  <a:pt x="42" y="27"/>
                </a:cubicBezTo>
                <a:cubicBezTo>
                  <a:pt x="50" y="32"/>
                  <a:pt x="50" y="32"/>
                  <a:pt x="50" y="32"/>
                </a:cubicBezTo>
                <a:cubicBezTo>
                  <a:pt x="57" y="25"/>
                  <a:pt x="66" y="21"/>
                  <a:pt x="77" y="21"/>
                </a:cubicBezTo>
                <a:cubicBezTo>
                  <a:pt x="88" y="21"/>
                  <a:pt x="98" y="26"/>
                  <a:pt x="104" y="33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0" y="28"/>
                  <a:pt x="110" y="26"/>
                  <a:pt x="110" y="24"/>
                </a:cubicBezTo>
                <a:cubicBezTo>
                  <a:pt x="110" y="11"/>
                  <a:pt x="121" y="0"/>
                  <a:pt x="135" y="0"/>
                </a:cubicBezTo>
                <a:cubicBezTo>
                  <a:pt x="148" y="0"/>
                  <a:pt x="159" y="11"/>
                  <a:pt x="159" y="24"/>
                </a:cubicBezTo>
                <a:cubicBezTo>
                  <a:pt x="159" y="38"/>
                  <a:pt x="148" y="49"/>
                  <a:pt x="135" y="49"/>
                </a:cubicBezTo>
                <a:cubicBezTo>
                  <a:pt x="128" y="49"/>
                  <a:pt x="122" y="46"/>
                  <a:pt x="118" y="42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13" y="49"/>
                  <a:pt x="113" y="53"/>
                  <a:pt x="113" y="57"/>
                </a:cubicBezTo>
                <a:cubicBezTo>
                  <a:pt x="113" y="62"/>
                  <a:pt x="112" y="66"/>
                  <a:pt x="111" y="70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5"/>
                  <a:pt x="135" y="73"/>
                  <a:pt x="141" y="73"/>
                </a:cubicBezTo>
                <a:cubicBezTo>
                  <a:pt x="154" y="73"/>
                  <a:pt x="165" y="84"/>
                  <a:pt x="165" y="97"/>
                </a:cubicBezTo>
                <a:moveTo>
                  <a:pt x="53" y="85"/>
                </a:moveTo>
                <a:cubicBezTo>
                  <a:pt x="53" y="76"/>
                  <a:pt x="48" y="68"/>
                  <a:pt x="41" y="64"/>
                </a:cubicBezTo>
                <a:cubicBezTo>
                  <a:pt x="38" y="63"/>
                  <a:pt x="34" y="62"/>
                  <a:pt x="30" y="62"/>
                </a:cubicBezTo>
                <a:cubicBezTo>
                  <a:pt x="17" y="62"/>
                  <a:pt x="7" y="72"/>
                  <a:pt x="7" y="85"/>
                </a:cubicBezTo>
                <a:cubicBezTo>
                  <a:pt x="7" y="98"/>
                  <a:pt x="17" y="108"/>
                  <a:pt x="30" y="108"/>
                </a:cubicBezTo>
                <a:cubicBezTo>
                  <a:pt x="43" y="108"/>
                  <a:pt x="53" y="98"/>
                  <a:pt x="53" y="85"/>
                </a:cubicBezTo>
                <a:close/>
                <a:moveTo>
                  <a:pt x="116" y="24"/>
                </a:moveTo>
                <a:cubicBezTo>
                  <a:pt x="116" y="25"/>
                  <a:pt x="116" y="26"/>
                  <a:pt x="116" y="27"/>
                </a:cubicBezTo>
                <a:cubicBezTo>
                  <a:pt x="119" y="26"/>
                  <a:pt x="123" y="27"/>
                  <a:pt x="125" y="30"/>
                </a:cubicBezTo>
                <a:cubicBezTo>
                  <a:pt x="126" y="33"/>
                  <a:pt x="126" y="37"/>
                  <a:pt x="123" y="39"/>
                </a:cubicBezTo>
                <a:cubicBezTo>
                  <a:pt x="126" y="41"/>
                  <a:pt x="130" y="43"/>
                  <a:pt x="135" y="43"/>
                </a:cubicBezTo>
                <a:cubicBezTo>
                  <a:pt x="145" y="43"/>
                  <a:pt x="153" y="35"/>
                  <a:pt x="153" y="24"/>
                </a:cubicBezTo>
                <a:cubicBezTo>
                  <a:pt x="153" y="14"/>
                  <a:pt x="145" y="6"/>
                  <a:pt x="135" y="6"/>
                </a:cubicBezTo>
                <a:cubicBezTo>
                  <a:pt x="124" y="6"/>
                  <a:pt x="116" y="14"/>
                  <a:pt x="116" y="24"/>
                </a:cubicBezTo>
                <a:moveTo>
                  <a:pt x="36" y="24"/>
                </a:moveTo>
                <a:cubicBezTo>
                  <a:pt x="36" y="17"/>
                  <a:pt x="30" y="12"/>
                  <a:pt x="23" y="12"/>
                </a:cubicBezTo>
                <a:cubicBezTo>
                  <a:pt x="17" y="12"/>
                  <a:pt x="11" y="17"/>
                  <a:pt x="11" y="24"/>
                </a:cubicBezTo>
                <a:cubicBezTo>
                  <a:pt x="11" y="31"/>
                  <a:pt x="17" y="37"/>
                  <a:pt x="23" y="37"/>
                </a:cubicBezTo>
                <a:cubicBezTo>
                  <a:pt x="25" y="37"/>
                  <a:pt x="27" y="36"/>
                  <a:pt x="29" y="36"/>
                </a:cubicBezTo>
                <a:cubicBezTo>
                  <a:pt x="27" y="33"/>
                  <a:pt x="27" y="30"/>
                  <a:pt x="28" y="27"/>
                </a:cubicBezTo>
                <a:cubicBezTo>
                  <a:pt x="30" y="25"/>
                  <a:pt x="33" y="24"/>
                  <a:pt x="36" y="24"/>
                </a:cubicBezTo>
                <a:moveTo>
                  <a:pt x="158" y="97"/>
                </a:moveTo>
                <a:cubicBezTo>
                  <a:pt x="158" y="87"/>
                  <a:pt x="150" y="79"/>
                  <a:pt x="141" y="79"/>
                </a:cubicBezTo>
                <a:cubicBezTo>
                  <a:pt x="131" y="79"/>
                  <a:pt x="123" y="87"/>
                  <a:pt x="123" y="97"/>
                </a:cubicBezTo>
                <a:cubicBezTo>
                  <a:pt x="123" y="107"/>
                  <a:pt x="131" y="115"/>
                  <a:pt x="141" y="115"/>
                </a:cubicBezTo>
                <a:cubicBezTo>
                  <a:pt x="150" y="115"/>
                  <a:pt x="158" y="107"/>
                  <a:pt x="158" y="9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5460763" y="1264779"/>
            <a:ext cx="158080" cy="1580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5460763" y="1769967"/>
            <a:ext cx="158080" cy="1580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5777641" y="1187865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777641" y="1685220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435124" y="2724571"/>
            <a:ext cx="158080" cy="158080"/>
          </a:xfrm>
          <a:prstGeom prst="ellipse">
            <a:avLst/>
          </a:prstGeom>
          <a:solidFill>
            <a:srgbClr val="5C8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435124" y="3229759"/>
            <a:ext cx="158080" cy="158080"/>
          </a:xfrm>
          <a:prstGeom prst="ellipse">
            <a:avLst/>
          </a:prstGeom>
          <a:solidFill>
            <a:srgbClr val="5C8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752002" y="2647657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752002" y="3145012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435124" y="4308100"/>
            <a:ext cx="158080" cy="158080"/>
          </a:xfrm>
          <a:prstGeom prst="ellipse">
            <a:avLst/>
          </a:prstGeom>
          <a:solidFill>
            <a:srgbClr val="B91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5435124" y="4813288"/>
            <a:ext cx="158080" cy="158080"/>
          </a:xfrm>
          <a:prstGeom prst="ellipse">
            <a:avLst/>
          </a:prstGeom>
          <a:solidFill>
            <a:srgbClr val="B91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5752002" y="4231186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752002" y="4728541"/>
            <a:ext cx="496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34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9" grpId="0"/>
      <p:bldP spid="30" grpId="0" animBg="1"/>
      <p:bldP spid="31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2" grpId="0" animBg="1"/>
      <p:bldP spid="43" grpId="0" animBg="1"/>
      <p:bldP spid="44" grpId="0"/>
      <p:bldP spid="45" grpId="0"/>
      <p:bldP spid="46" grpId="0" animBg="1"/>
      <p:bldP spid="47" grpId="0" animBg="1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701" y="4460227"/>
            <a:ext cx="3153398" cy="239777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979595" y="1217775"/>
            <a:ext cx="9917129" cy="439575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383708" y="1217775"/>
            <a:ext cx="2392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剪去同侧角的矩形 13"/>
          <p:cNvSpPr/>
          <p:nvPr/>
        </p:nvSpPr>
        <p:spPr>
          <a:xfrm>
            <a:off x="1979595" y="1967809"/>
            <a:ext cx="2481310" cy="1561604"/>
          </a:xfrm>
          <a:prstGeom prst="snip2SameRect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剪去同侧角的矩形 14"/>
          <p:cNvSpPr/>
          <p:nvPr/>
        </p:nvSpPr>
        <p:spPr>
          <a:xfrm>
            <a:off x="5697504" y="1977976"/>
            <a:ext cx="2481310" cy="1561604"/>
          </a:xfrm>
          <a:prstGeom prst="snip2Same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剪去同侧角的矩形 15"/>
          <p:cNvSpPr/>
          <p:nvPr/>
        </p:nvSpPr>
        <p:spPr>
          <a:xfrm>
            <a:off x="9415414" y="1977976"/>
            <a:ext cx="2481310" cy="1561604"/>
          </a:xfrm>
          <a:prstGeom prst="snip2SameRect">
            <a:avLst/>
          </a:prstGeom>
          <a:solidFill>
            <a:srgbClr val="5C8C3C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27"/>
          <p:cNvSpPr>
            <a:spLocks noEditPoints="1"/>
          </p:cNvSpPr>
          <p:nvPr/>
        </p:nvSpPr>
        <p:spPr bwMode="auto">
          <a:xfrm>
            <a:off x="2638583" y="2356892"/>
            <a:ext cx="1061746" cy="911094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359"/>
          <p:cNvSpPr>
            <a:spLocks noEditPoints="1"/>
          </p:cNvSpPr>
          <p:nvPr/>
        </p:nvSpPr>
        <p:spPr bwMode="auto">
          <a:xfrm>
            <a:off x="6453547" y="2186089"/>
            <a:ext cx="969224" cy="1156387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30"/>
          <p:cNvSpPr>
            <a:spLocks noEditPoints="1"/>
          </p:cNvSpPr>
          <p:nvPr/>
        </p:nvSpPr>
        <p:spPr bwMode="auto">
          <a:xfrm>
            <a:off x="10176123" y="2458261"/>
            <a:ext cx="1121417" cy="809725"/>
          </a:xfrm>
          <a:custGeom>
            <a:avLst/>
            <a:gdLst>
              <a:gd name="T0" fmla="*/ 47 w 165"/>
              <a:gd name="T1" fmla="*/ 57 h 121"/>
              <a:gd name="T2" fmla="*/ 60 w 165"/>
              <a:gd name="T3" fmla="*/ 82 h 121"/>
              <a:gd name="T4" fmla="*/ 98 w 165"/>
              <a:gd name="T5" fmla="*/ 78 h 121"/>
              <a:gd name="T6" fmla="*/ 104 w 165"/>
              <a:gd name="T7" fmla="*/ 68 h 121"/>
              <a:gd name="T8" fmla="*/ 77 w 165"/>
              <a:gd name="T9" fmla="*/ 28 h 121"/>
              <a:gd name="T10" fmla="*/ 141 w 165"/>
              <a:gd name="T11" fmla="*/ 121 h 121"/>
              <a:gd name="T12" fmla="*/ 117 w 165"/>
              <a:gd name="T13" fmla="*/ 91 h 121"/>
              <a:gd name="T14" fmla="*/ 77 w 165"/>
              <a:gd name="T15" fmla="*/ 94 h 121"/>
              <a:gd name="T16" fmla="*/ 30 w 165"/>
              <a:gd name="T17" fmla="*/ 115 h 121"/>
              <a:gd name="T18" fmla="*/ 30 w 165"/>
              <a:gd name="T19" fmla="*/ 55 h 121"/>
              <a:gd name="T20" fmla="*/ 43 w 165"/>
              <a:gd name="T21" fmla="*/ 45 h 121"/>
              <a:gd name="T22" fmla="*/ 34 w 165"/>
              <a:gd name="T23" fmla="*/ 39 h 121"/>
              <a:gd name="T24" fmla="*/ 5 w 165"/>
              <a:gd name="T25" fmla="*/ 24 h 121"/>
              <a:gd name="T26" fmla="*/ 42 w 165"/>
              <a:gd name="T27" fmla="*/ 24 h 121"/>
              <a:gd name="T28" fmla="*/ 50 w 165"/>
              <a:gd name="T29" fmla="*/ 32 h 121"/>
              <a:gd name="T30" fmla="*/ 104 w 165"/>
              <a:gd name="T31" fmla="*/ 33 h 121"/>
              <a:gd name="T32" fmla="*/ 110 w 165"/>
              <a:gd name="T33" fmla="*/ 24 h 121"/>
              <a:gd name="T34" fmla="*/ 159 w 165"/>
              <a:gd name="T35" fmla="*/ 24 h 121"/>
              <a:gd name="T36" fmla="*/ 118 w 165"/>
              <a:gd name="T37" fmla="*/ 42 h 121"/>
              <a:gd name="T38" fmla="*/ 113 w 165"/>
              <a:gd name="T39" fmla="*/ 57 h 121"/>
              <a:gd name="T40" fmla="*/ 125 w 165"/>
              <a:gd name="T41" fmla="*/ 79 h 121"/>
              <a:gd name="T42" fmla="*/ 165 w 165"/>
              <a:gd name="T43" fmla="*/ 97 h 121"/>
              <a:gd name="T44" fmla="*/ 41 w 165"/>
              <a:gd name="T45" fmla="*/ 64 h 121"/>
              <a:gd name="T46" fmla="*/ 7 w 165"/>
              <a:gd name="T47" fmla="*/ 85 h 121"/>
              <a:gd name="T48" fmla="*/ 53 w 165"/>
              <a:gd name="T49" fmla="*/ 85 h 121"/>
              <a:gd name="T50" fmla="*/ 116 w 165"/>
              <a:gd name="T51" fmla="*/ 27 h 121"/>
              <a:gd name="T52" fmla="*/ 123 w 165"/>
              <a:gd name="T53" fmla="*/ 39 h 121"/>
              <a:gd name="T54" fmla="*/ 153 w 165"/>
              <a:gd name="T55" fmla="*/ 24 h 121"/>
              <a:gd name="T56" fmla="*/ 116 w 165"/>
              <a:gd name="T57" fmla="*/ 24 h 121"/>
              <a:gd name="T58" fmla="*/ 23 w 165"/>
              <a:gd name="T59" fmla="*/ 12 h 121"/>
              <a:gd name="T60" fmla="*/ 23 w 165"/>
              <a:gd name="T61" fmla="*/ 37 h 121"/>
              <a:gd name="T62" fmla="*/ 28 w 165"/>
              <a:gd name="T63" fmla="*/ 27 h 121"/>
              <a:gd name="T64" fmla="*/ 158 w 165"/>
              <a:gd name="T65" fmla="*/ 97 h 121"/>
              <a:gd name="T66" fmla="*/ 123 w 165"/>
              <a:gd name="T67" fmla="*/ 97 h 121"/>
              <a:gd name="T68" fmla="*/ 158 w 165"/>
              <a:gd name="T69" fmla="*/ 9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5" h="121">
                <a:moveTo>
                  <a:pt x="77" y="28"/>
                </a:moveTo>
                <a:cubicBezTo>
                  <a:pt x="61" y="28"/>
                  <a:pt x="47" y="41"/>
                  <a:pt x="47" y="57"/>
                </a:cubicBezTo>
                <a:cubicBezTo>
                  <a:pt x="47" y="58"/>
                  <a:pt x="47" y="59"/>
                  <a:pt x="48" y="60"/>
                </a:cubicBezTo>
                <a:cubicBezTo>
                  <a:pt x="55" y="65"/>
                  <a:pt x="59" y="73"/>
                  <a:pt x="60" y="82"/>
                </a:cubicBezTo>
                <a:cubicBezTo>
                  <a:pt x="65" y="85"/>
                  <a:pt x="71" y="87"/>
                  <a:pt x="77" y="87"/>
                </a:cubicBezTo>
                <a:cubicBezTo>
                  <a:pt x="85" y="87"/>
                  <a:pt x="92" y="83"/>
                  <a:pt x="98" y="78"/>
                </a:cubicBezTo>
                <a:cubicBezTo>
                  <a:pt x="97" y="76"/>
                  <a:pt x="97" y="73"/>
                  <a:pt x="98" y="71"/>
                </a:cubicBezTo>
                <a:cubicBezTo>
                  <a:pt x="100" y="69"/>
                  <a:pt x="102" y="68"/>
                  <a:pt x="104" y="68"/>
                </a:cubicBezTo>
                <a:cubicBezTo>
                  <a:pt x="105" y="65"/>
                  <a:pt x="106" y="61"/>
                  <a:pt x="106" y="57"/>
                </a:cubicBezTo>
                <a:cubicBezTo>
                  <a:pt x="106" y="41"/>
                  <a:pt x="93" y="28"/>
                  <a:pt x="77" y="28"/>
                </a:cubicBezTo>
                <a:moveTo>
                  <a:pt x="165" y="97"/>
                </a:moveTo>
                <a:cubicBezTo>
                  <a:pt x="165" y="111"/>
                  <a:pt x="154" y="121"/>
                  <a:pt x="141" y="121"/>
                </a:cubicBezTo>
                <a:cubicBezTo>
                  <a:pt x="127" y="121"/>
                  <a:pt x="116" y="111"/>
                  <a:pt x="116" y="97"/>
                </a:cubicBezTo>
                <a:cubicBezTo>
                  <a:pt x="116" y="95"/>
                  <a:pt x="117" y="93"/>
                  <a:pt x="117" y="91"/>
                </a:cubicBezTo>
                <a:cubicBezTo>
                  <a:pt x="115" y="90"/>
                  <a:pt x="106" y="84"/>
                  <a:pt x="103" y="83"/>
                </a:cubicBezTo>
                <a:cubicBezTo>
                  <a:pt x="96" y="90"/>
                  <a:pt x="87" y="94"/>
                  <a:pt x="77" y="94"/>
                </a:cubicBezTo>
                <a:cubicBezTo>
                  <a:pt x="71" y="94"/>
                  <a:pt x="65" y="92"/>
                  <a:pt x="60" y="90"/>
                </a:cubicBezTo>
                <a:cubicBezTo>
                  <a:pt x="58" y="104"/>
                  <a:pt x="45" y="115"/>
                  <a:pt x="30" y="115"/>
                </a:cubicBezTo>
                <a:cubicBezTo>
                  <a:pt x="13" y="115"/>
                  <a:pt x="0" y="102"/>
                  <a:pt x="0" y="85"/>
                </a:cubicBezTo>
                <a:cubicBezTo>
                  <a:pt x="0" y="68"/>
                  <a:pt x="13" y="55"/>
                  <a:pt x="30" y="55"/>
                </a:cubicBezTo>
                <a:cubicBezTo>
                  <a:pt x="34" y="55"/>
                  <a:pt x="37" y="55"/>
                  <a:pt x="40" y="56"/>
                </a:cubicBezTo>
                <a:cubicBezTo>
                  <a:pt x="40" y="52"/>
                  <a:pt x="41" y="48"/>
                  <a:pt x="43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34" y="39"/>
                  <a:pt x="34" y="39"/>
                  <a:pt x="34" y="39"/>
                </a:cubicBezTo>
                <a:cubicBezTo>
                  <a:pt x="31" y="41"/>
                  <a:pt x="27" y="43"/>
                  <a:pt x="23" y="43"/>
                </a:cubicBezTo>
                <a:cubicBezTo>
                  <a:pt x="13" y="43"/>
                  <a:pt x="5" y="34"/>
                  <a:pt x="5" y="24"/>
                </a:cubicBezTo>
                <a:cubicBezTo>
                  <a:pt x="5" y="14"/>
                  <a:pt x="13" y="6"/>
                  <a:pt x="23" y="6"/>
                </a:cubicBezTo>
                <a:cubicBezTo>
                  <a:pt x="34" y="6"/>
                  <a:pt x="42" y="14"/>
                  <a:pt x="42" y="24"/>
                </a:cubicBezTo>
                <a:cubicBezTo>
                  <a:pt x="42" y="25"/>
                  <a:pt x="42" y="26"/>
                  <a:pt x="42" y="27"/>
                </a:cubicBezTo>
                <a:cubicBezTo>
                  <a:pt x="50" y="32"/>
                  <a:pt x="50" y="32"/>
                  <a:pt x="50" y="32"/>
                </a:cubicBezTo>
                <a:cubicBezTo>
                  <a:pt x="57" y="25"/>
                  <a:pt x="66" y="21"/>
                  <a:pt x="77" y="21"/>
                </a:cubicBezTo>
                <a:cubicBezTo>
                  <a:pt x="88" y="21"/>
                  <a:pt x="98" y="26"/>
                  <a:pt x="104" y="33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0" y="28"/>
                  <a:pt x="110" y="26"/>
                  <a:pt x="110" y="24"/>
                </a:cubicBezTo>
                <a:cubicBezTo>
                  <a:pt x="110" y="11"/>
                  <a:pt x="121" y="0"/>
                  <a:pt x="135" y="0"/>
                </a:cubicBezTo>
                <a:cubicBezTo>
                  <a:pt x="148" y="0"/>
                  <a:pt x="159" y="11"/>
                  <a:pt x="159" y="24"/>
                </a:cubicBezTo>
                <a:cubicBezTo>
                  <a:pt x="159" y="38"/>
                  <a:pt x="148" y="49"/>
                  <a:pt x="135" y="49"/>
                </a:cubicBezTo>
                <a:cubicBezTo>
                  <a:pt x="128" y="49"/>
                  <a:pt x="122" y="46"/>
                  <a:pt x="118" y="42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113" y="49"/>
                  <a:pt x="113" y="53"/>
                  <a:pt x="113" y="57"/>
                </a:cubicBezTo>
                <a:cubicBezTo>
                  <a:pt x="113" y="62"/>
                  <a:pt x="112" y="66"/>
                  <a:pt x="111" y="70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9" y="75"/>
                  <a:pt x="135" y="73"/>
                  <a:pt x="141" y="73"/>
                </a:cubicBezTo>
                <a:cubicBezTo>
                  <a:pt x="154" y="73"/>
                  <a:pt x="165" y="84"/>
                  <a:pt x="165" y="97"/>
                </a:cubicBezTo>
                <a:moveTo>
                  <a:pt x="53" y="85"/>
                </a:moveTo>
                <a:cubicBezTo>
                  <a:pt x="53" y="76"/>
                  <a:pt x="48" y="68"/>
                  <a:pt x="41" y="64"/>
                </a:cubicBezTo>
                <a:cubicBezTo>
                  <a:pt x="38" y="63"/>
                  <a:pt x="34" y="62"/>
                  <a:pt x="30" y="62"/>
                </a:cubicBezTo>
                <a:cubicBezTo>
                  <a:pt x="17" y="62"/>
                  <a:pt x="7" y="72"/>
                  <a:pt x="7" y="85"/>
                </a:cubicBezTo>
                <a:cubicBezTo>
                  <a:pt x="7" y="98"/>
                  <a:pt x="17" y="108"/>
                  <a:pt x="30" y="108"/>
                </a:cubicBezTo>
                <a:cubicBezTo>
                  <a:pt x="43" y="108"/>
                  <a:pt x="53" y="98"/>
                  <a:pt x="53" y="85"/>
                </a:cubicBezTo>
                <a:close/>
                <a:moveTo>
                  <a:pt x="116" y="24"/>
                </a:moveTo>
                <a:cubicBezTo>
                  <a:pt x="116" y="25"/>
                  <a:pt x="116" y="26"/>
                  <a:pt x="116" y="27"/>
                </a:cubicBezTo>
                <a:cubicBezTo>
                  <a:pt x="119" y="26"/>
                  <a:pt x="123" y="27"/>
                  <a:pt x="125" y="30"/>
                </a:cubicBezTo>
                <a:cubicBezTo>
                  <a:pt x="126" y="33"/>
                  <a:pt x="126" y="37"/>
                  <a:pt x="123" y="39"/>
                </a:cubicBezTo>
                <a:cubicBezTo>
                  <a:pt x="126" y="41"/>
                  <a:pt x="130" y="43"/>
                  <a:pt x="135" y="43"/>
                </a:cubicBezTo>
                <a:cubicBezTo>
                  <a:pt x="145" y="43"/>
                  <a:pt x="153" y="35"/>
                  <a:pt x="153" y="24"/>
                </a:cubicBezTo>
                <a:cubicBezTo>
                  <a:pt x="153" y="14"/>
                  <a:pt x="145" y="6"/>
                  <a:pt x="135" y="6"/>
                </a:cubicBezTo>
                <a:cubicBezTo>
                  <a:pt x="124" y="6"/>
                  <a:pt x="116" y="14"/>
                  <a:pt x="116" y="24"/>
                </a:cubicBezTo>
                <a:moveTo>
                  <a:pt x="36" y="24"/>
                </a:moveTo>
                <a:cubicBezTo>
                  <a:pt x="36" y="17"/>
                  <a:pt x="30" y="12"/>
                  <a:pt x="23" y="12"/>
                </a:cubicBezTo>
                <a:cubicBezTo>
                  <a:pt x="17" y="12"/>
                  <a:pt x="11" y="17"/>
                  <a:pt x="11" y="24"/>
                </a:cubicBezTo>
                <a:cubicBezTo>
                  <a:pt x="11" y="31"/>
                  <a:pt x="17" y="37"/>
                  <a:pt x="23" y="37"/>
                </a:cubicBezTo>
                <a:cubicBezTo>
                  <a:pt x="25" y="37"/>
                  <a:pt x="27" y="36"/>
                  <a:pt x="29" y="36"/>
                </a:cubicBezTo>
                <a:cubicBezTo>
                  <a:pt x="27" y="33"/>
                  <a:pt x="27" y="30"/>
                  <a:pt x="28" y="27"/>
                </a:cubicBezTo>
                <a:cubicBezTo>
                  <a:pt x="30" y="25"/>
                  <a:pt x="33" y="24"/>
                  <a:pt x="36" y="24"/>
                </a:cubicBezTo>
                <a:moveTo>
                  <a:pt x="158" y="97"/>
                </a:moveTo>
                <a:cubicBezTo>
                  <a:pt x="158" y="87"/>
                  <a:pt x="150" y="79"/>
                  <a:pt x="141" y="79"/>
                </a:cubicBezTo>
                <a:cubicBezTo>
                  <a:pt x="131" y="79"/>
                  <a:pt x="123" y="87"/>
                  <a:pt x="123" y="97"/>
                </a:cubicBezTo>
                <a:cubicBezTo>
                  <a:pt x="123" y="107"/>
                  <a:pt x="131" y="115"/>
                  <a:pt x="141" y="115"/>
                </a:cubicBezTo>
                <a:cubicBezTo>
                  <a:pt x="150" y="115"/>
                  <a:pt x="158" y="107"/>
                  <a:pt x="158" y="97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124874" y="3578262"/>
            <a:ext cx="260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AD13A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000" dirty="0">
              <a:solidFill>
                <a:srgbClr val="AD13A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49416" y="3578262"/>
            <a:ext cx="260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0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697425" y="3578262"/>
            <a:ext cx="260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5C8C3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000" dirty="0">
              <a:solidFill>
                <a:srgbClr val="5C8C3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979595" y="4149832"/>
            <a:ext cx="2600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37683" y="4149832"/>
            <a:ext cx="2600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295771" y="4140164"/>
            <a:ext cx="2600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8544413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1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1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65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15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65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15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15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65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17" y="1271557"/>
            <a:ext cx="6085714" cy="4476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648913" y="1132077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22838" y="1517714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11105" y="2240502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85030" y="2626139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63649" y="3414371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37574" y="3800008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58307" y="4934098"/>
            <a:ext cx="131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32232" y="5319735"/>
            <a:ext cx="17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请在此处输入描述性问文字，或者直接粘贴复制准备好的文字。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80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65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15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8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300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5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450"/>
                            </p:stCondLst>
                            <p:childTnLst>
                              <p:par>
                                <p:cTn id="9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1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179462" y="180971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9107" y="1779720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25" y="264921"/>
            <a:ext cx="3700914" cy="685800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4680236" y="786769"/>
            <a:ext cx="1162228" cy="1162228"/>
          </a:xfrm>
          <a:prstGeom prst="ellipse">
            <a:avLst/>
          </a:prstGeom>
          <a:solidFill>
            <a:srgbClr val="C23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897274" y="948723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98250" y="865801"/>
            <a:ext cx="5076201" cy="943911"/>
          </a:xfrm>
          <a:prstGeom prst="rect">
            <a:avLst/>
          </a:prstGeom>
          <a:solidFill>
            <a:srgbClr val="C23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400800" y="948723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680236" y="2308891"/>
            <a:ext cx="1162228" cy="1162228"/>
          </a:xfrm>
          <a:prstGeom prst="ellipse">
            <a:avLst/>
          </a:prstGeom>
          <a:solidFill>
            <a:srgbClr val="FEA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897274" y="2470845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98250" y="2387923"/>
            <a:ext cx="5076201" cy="943911"/>
          </a:xfrm>
          <a:prstGeom prst="rect">
            <a:avLst/>
          </a:prstGeom>
          <a:solidFill>
            <a:srgbClr val="FEA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400800" y="2470845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680236" y="3748091"/>
            <a:ext cx="1162228" cy="1162228"/>
          </a:xfrm>
          <a:prstGeom prst="ellipse">
            <a:avLst/>
          </a:prstGeom>
          <a:solidFill>
            <a:srgbClr val="48A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897274" y="3910045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298250" y="3827123"/>
            <a:ext cx="5076201" cy="943911"/>
          </a:xfrm>
          <a:prstGeom prst="rect">
            <a:avLst/>
          </a:prstGeom>
          <a:solidFill>
            <a:srgbClr val="48A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400800" y="3910045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680236" y="5202594"/>
            <a:ext cx="1162228" cy="1162228"/>
          </a:xfrm>
          <a:prstGeom prst="ellipse">
            <a:avLst/>
          </a:prstGeom>
          <a:solidFill>
            <a:srgbClr val="2B2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4897274" y="5364548"/>
            <a:ext cx="88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298250" y="5281626"/>
            <a:ext cx="5076201" cy="943911"/>
          </a:xfrm>
          <a:prstGeom prst="rect">
            <a:avLst/>
          </a:prstGeom>
          <a:solidFill>
            <a:srgbClr val="2B2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400800" y="5364548"/>
            <a:ext cx="4888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请在此处输入描述性文字，或直接粘复制准备好的文字。</a:t>
            </a: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6" grpId="0" animBg="1"/>
      <p:bldP spid="17" grpId="0"/>
      <p:bldP spid="18" grpId="0" animBg="1"/>
      <p:bldP spid="19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103548" y="4553724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BF9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SUMMARY REPORT</a:t>
            </a:r>
            <a:endParaRPr lang="zh-CN" altLang="en-US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总结报告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49312" y="1264779"/>
            <a:ext cx="2875660" cy="2546645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136309" y="1459909"/>
            <a:ext cx="2364337" cy="209382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357075" y="1808861"/>
            <a:ext cx="1906423" cy="147272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663300" y="2021082"/>
            <a:ext cx="1343826" cy="1038114"/>
          </a:xfrm>
          <a:prstGeom prst="rect">
            <a:avLst/>
          </a:prstGeom>
          <a:solidFill>
            <a:srgbClr val="BF9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04717" y="2153380"/>
            <a:ext cx="1273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03</a:t>
            </a:r>
            <a:endParaRPr lang="zh-CN" altLang="en-US" sz="4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76" y="-186499"/>
            <a:ext cx="2035322" cy="20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7" grpId="0" animBg="1"/>
      <p:bldP spid="13" grpId="0" animBg="1"/>
      <p:bldP spid="14" grpId="0" animBg="1"/>
      <p:bldP spid="19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1" name="流程图: 顺序访问存储器 10"/>
          <p:cNvSpPr/>
          <p:nvPr/>
        </p:nvSpPr>
        <p:spPr>
          <a:xfrm flipH="1">
            <a:off x="2906401" y="1881196"/>
            <a:ext cx="2085174" cy="2093719"/>
          </a:xfrm>
          <a:prstGeom prst="flowChartMagneticTape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16325" y="3667267"/>
            <a:ext cx="1002409" cy="307648"/>
          </a:xfrm>
          <a:prstGeom prst="rect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111959" y="3634419"/>
            <a:ext cx="1002409" cy="307648"/>
          </a:xfrm>
          <a:prstGeom prst="rect">
            <a:avLst/>
          </a:prstGeom>
          <a:solidFill>
            <a:srgbClr val="5C8C3C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顺序访问存储器 14"/>
          <p:cNvSpPr/>
          <p:nvPr/>
        </p:nvSpPr>
        <p:spPr>
          <a:xfrm flipH="1">
            <a:off x="6305162" y="1849361"/>
            <a:ext cx="2085174" cy="2093719"/>
          </a:xfrm>
          <a:prstGeom prst="flowChartMagneticTape">
            <a:avLst/>
          </a:prstGeom>
          <a:solidFill>
            <a:srgbClr val="5C8C3C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471256" y="3666253"/>
            <a:ext cx="1002409" cy="307648"/>
          </a:xfrm>
          <a:prstGeom prst="rect">
            <a:avLst/>
          </a:prstGeom>
          <a:solidFill>
            <a:srgbClr val="48ACB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顺序访问存储器 16"/>
          <p:cNvSpPr/>
          <p:nvPr/>
        </p:nvSpPr>
        <p:spPr>
          <a:xfrm flipH="1">
            <a:off x="9681091" y="1881195"/>
            <a:ext cx="2085174" cy="2093719"/>
          </a:xfrm>
          <a:prstGeom prst="flowChartMagneticTape">
            <a:avLst/>
          </a:prstGeom>
          <a:solidFill>
            <a:srgbClr val="48ACB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340879" y="2132029"/>
            <a:ext cx="11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340879" y="2501361"/>
            <a:ext cx="1120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340879" y="2566619"/>
            <a:ext cx="1291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56031" y="2184102"/>
            <a:ext cx="11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756031" y="2553434"/>
            <a:ext cx="1120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756031" y="2618692"/>
            <a:ext cx="1291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02146" y="2264365"/>
            <a:ext cx="11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202146" y="2633697"/>
            <a:ext cx="11208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0202146" y="2698955"/>
            <a:ext cx="1291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903965" y="4494412"/>
            <a:ext cx="304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82276" y="4371581"/>
            <a:ext cx="6843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58" y="2813471"/>
            <a:ext cx="1193622" cy="119362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46" y="2786223"/>
            <a:ext cx="1193622" cy="11936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2813471"/>
            <a:ext cx="1193622" cy="11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65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1" grpId="0"/>
      <p:bldP spid="22" grpId="0"/>
      <p:bldP spid="24" grpId="0"/>
      <p:bldP spid="25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50" y="1723959"/>
            <a:ext cx="6103123" cy="54895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10" y="1631516"/>
            <a:ext cx="4869847" cy="51103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78" y="286284"/>
            <a:ext cx="3598924" cy="10050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8309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50" y="-708366"/>
            <a:ext cx="2128062" cy="19997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674123" y="2008262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74123" y="3254524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74123" y="4500786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74122" y="5747048"/>
            <a:ext cx="173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2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12" name="椭圆形标注 11"/>
          <p:cNvSpPr/>
          <p:nvPr/>
        </p:nvSpPr>
        <p:spPr>
          <a:xfrm rot="355295">
            <a:off x="4861162" y="1006010"/>
            <a:ext cx="2898006" cy="1941664"/>
          </a:xfrm>
          <a:prstGeom prst="wedgeEllipseCallou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形标注 12"/>
          <p:cNvSpPr/>
          <p:nvPr/>
        </p:nvSpPr>
        <p:spPr>
          <a:xfrm rot="355295">
            <a:off x="4899785" y="1127125"/>
            <a:ext cx="2726898" cy="1827022"/>
          </a:xfrm>
          <a:prstGeom prst="wedgeEllipseCallou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形标注 13"/>
          <p:cNvSpPr/>
          <p:nvPr/>
        </p:nvSpPr>
        <p:spPr>
          <a:xfrm rot="306700">
            <a:off x="8778297" y="1387083"/>
            <a:ext cx="2832780" cy="1897963"/>
          </a:xfrm>
          <a:prstGeom prst="wedgeEllipseCallout">
            <a:avLst/>
          </a:prstGeom>
          <a:noFill/>
          <a:ln w="57150">
            <a:solidFill>
              <a:srgbClr val="48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形标注 14"/>
          <p:cNvSpPr/>
          <p:nvPr/>
        </p:nvSpPr>
        <p:spPr>
          <a:xfrm rot="306700">
            <a:off x="8816654" y="1508540"/>
            <a:ext cx="2665523" cy="1785901"/>
          </a:xfrm>
          <a:prstGeom prst="wedgeEllipseCallout">
            <a:avLst/>
          </a:prstGeom>
          <a:solidFill>
            <a:srgbClr val="48ACB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形标注 15"/>
          <p:cNvSpPr/>
          <p:nvPr/>
        </p:nvSpPr>
        <p:spPr>
          <a:xfrm rot="306700">
            <a:off x="7020685" y="3804393"/>
            <a:ext cx="2940428" cy="1905181"/>
          </a:xfrm>
          <a:prstGeom prst="wedgeEllipseCallout">
            <a:avLst/>
          </a:prstGeom>
          <a:noFill/>
          <a:ln w="57150">
            <a:solidFill>
              <a:srgbClr val="FEA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形标注 16"/>
          <p:cNvSpPr/>
          <p:nvPr/>
        </p:nvSpPr>
        <p:spPr>
          <a:xfrm rot="306700">
            <a:off x="7059073" y="3925568"/>
            <a:ext cx="2766815" cy="1792693"/>
          </a:xfrm>
          <a:prstGeom prst="wedgeEllipseCallout">
            <a:avLst/>
          </a:prstGeom>
          <a:solidFill>
            <a:srgbClr val="FEA32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5" y="2583156"/>
            <a:ext cx="5124061" cy="43035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486589" y="1264661"/>
            <a:ext cx="15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570268" y="1633994"/>
            <a:ext cx="113932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5486589" y="1617739"/>
            <a:ext cx="1939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</a:t>
            </a:r>
            <a:r>
              <a:rPr lang="zh-CN" altLang="en-US" sz="1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请在此处输入描述性文字。请在此处输入描述性文字。</a:t>
            </a: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355800" y="1641268"/>
            <a:ext cx="146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9439478" y="2010600"/>
            <a:ext cx="1139055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9355799" y="1994345"/>
            <a:ext cx="1895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请在此处输入描述性文字。请在此处输入描述性文字。请在此处输入描述性文字。请在此处输入描述性文字。</a:t>
            </a: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598137" y="4030584"/>
            <a:ext cx="152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681816" y="4399917"/>
            <a:ext cx="11823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598136" y="4383662"/>
            <a:ext cx="2014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请在此处输入描述性文字。请在此处输入描述性文字。请在此处输入描述性文字。请在此处输入描述性文字。</a:t>
            </a: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流程图: 终止 38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流程图: 终止 39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流程图: 终止 40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流程图: 终止 41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62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1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65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15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8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3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8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45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95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4" grpId="0"/>
      <p:bldP spid="25" grpId="0"/>
      <p:bldP spid="27" grpId="0"/>
      <p:bldP spid="28" grpId="0"/>
      <p:bldP spid="30" grpId="0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3224372" y="1714432"/>
            <a:ext cx="1358781" cy="1358781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26702" y="4110599"/>
            <a:ext cx="1358781" cy="135878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194198" y="2266877"/>
            <a:ext cx="1358781" cy="1358781"/>
          </a:xfrm>
          <a:prstGeom prst="ellipse">
            <a:avLst/>
          </a:prstGeom>
          <a:solidFill>
            <a:srgbClr val="AD13A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727848" y="1441072"/>
            <a:ext cx="1358781" cy="135878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432573" y="4108072"/>
            <a:ext cx="1358781" cy="135878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>
            <a:endCxn id="12" idx="4"/>
          </p:cNvCxnSpPr>
          <p:nvPr/>
        </p:nvCxnSpPr>
        <p:spPr>
          <a:xfrm flipH="1" flipV="1">
            <a:off x="3903763" y="3073213"/>
            <a:ext cx="609752" cy="1221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endCxn id="14" idx="2"/>
          </p:cNvCxnSpPr>
          <p:nvPr/>
        </p:nvCxnSpPr>
        <p:spPr>
          <a:xfrm>
            <a:off x="4583153" y="2393822"/>
            <a:ext cx="1611045" cy="552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endCxn id="15" idx="3"/>
          </p:cNvCxnSpPr>
          <p:nvPr/>
        </p:nvCxnSpPr>
        <p:spPr>
          <a:xfrm flipV="1">
            <a:off x="7552979" y="2600864"/>
            <a:ext cx="1373858" cy="345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16" idx="0"/>
          </p:cNvCxnSpPr>
          <p:nvPr/>
        </p:nvCxnSpPr>
        <p:spPr>
          <a:xfrm flipH="1">
            <a:off x="9111964" y="2799853"/>
            <a:ext cx="295274" cy="130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603331" y="4371963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88522" y="1942568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008472" y="1720988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14178" y="4394156"/>
            <a:ext cx="8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1" name="Freeform 327"/>
          <p:cNvSpPr>
            <a:spLocks noEditPoints="1"/>
          </p:cNvSpPr>
          <p:nvPr/>
        </p:nvSpPr>
        <p:spPr bwMode="auto">
          <a:xfrm>
            <a:off x="6518104" y="2600864"/>
            <a:ext cx="726046" cy="623027"/>
          </a:xfrm>
          <a:custGeom>
            <a:avLst/>
            <a:gdLst>
              <a:gd name="T0" fmla="*/ 75 w 148"/>
              <a:gd name="T1" fmla="*/ 57 h 127"/>
              <a:gd name="T2" fmla="*/ 73 w 148"/>
              <a:gd name="T3" fmla="*/ 57 h 127"/>
              <a:gd name="T4" fmla="*/ 7 w 148"/>
              <a:gd name="T5" fmla="*/ 37 h 127"/>
              <a:gd name="T6" fmla="*/ 24 w 148"/>
              <a:gd name="T7" fmla="*/ 13 h 127"/>
              <a:gd name="T8" fmla="*/ 92 w 148"/>
              <a:gd name="T9" fmla="*/ 13 h 127"/>
              <a:gd name="T10" fmla="*/ 128 w 148"/>
              <a:gd name="T11" fmla="*/ 37 h 127"/>
              <a:gd name="T12" fmla="*/ 134 w 148"/>
              <a:gd name="T13" fmla="*/ 6 h 127"/>
              <a:gd name="T14" fmla="*/ 128 w 148"/>
              <a:gd name="T15" fmla="*/ 0 h 127"/>
              <a:gd name="T16" fmla="*/ 55 w 148"/>
              <a:gd name="T17" fmla="*/ 0 h 127"/>
              <a:gd name="T18" fmla="*/ 15 w 148"/>
              <a:gd name="T19" fmla="*/ 0 h 127"/>
              <a:gd name="T20" fmla="*/ 7 w 148"/>
              <a:gd name="T21" fmla="*/ 37 h 127"/>
              <a:gd name="T22" fmla="*/ 141 w 148"/>
              <a:gd name="T23" fmla="*/ 42 h 127"/>
              <a:gd name="T24" fmla="*/ 148 w 148"/>
              <a:gd name="T25" fmla="*/ 103 h 127"/>
              <a:gd name="T26" fmla="*/ 143 w 148"/>
              <a:gd name="T27" fmla="*/ 127 h 127"/>
              <a:gd name="T28" fmla="*/ 114 w 148"/>
              <a:gd name="T29" fmla="*/ 103 h 127"/>
              <a:gd name="T30" fmla="*/ 35 w 148"/>
              <a:gd name="T31" fmla="*/ 127 h 127"/>
              <a:gd name="T32" fmla="*/ 5 w 148"/>
              <a:gd name="T33" fmla="*/ 103 h 127"/>
              <a:gd name="T34" fmla="*/ 0 w 148"/>
              <a:gd name="T35" fmla="*/ 57 h 127"/>
              <a:gd name="T36" fmla="*/ 7 w 148"/>
              <a:gd name="T37" fmla="*/ 39 h 127"/>
              <a:gd name="T38" fmla="*/ 70 w 148"/>
              <a:gd name="T39" fmla="*/ 39 h 127"/>
              <a:gd name="T40" fmla="*/ 128 w 148"/>
              <a:gd name="T41" fmla="*/ 39 h 127"/>
              <a:gd name="T42" fmla="*/ 141 w 148"/>
              <a:gd name="T43" fmla="*/ 42 h 127"/>
              <a:gd name="T44" fmla="*/ 20 w 148"/>
              <a:gd name="T45" fmla="*/ 59 h 127"/>
              <a:gd name="T46" fmla="*/ 16 w 148"/>
              <a:gd name="T47" fmla="*/ 61 h 127"/>
              <a:gd name="T48" fmla="*/ 9 w 148"/>
              <a:gd name="T49" fmla="*/ 66 h 127"/>
              <a:gd name="T50" fmla="*/ 9 w 148"/>
              <a:gd name="T51" fmla="*/ 70 h 127"/>
              <a:gd name="T52" fmla="*/ 13 w 148"/>
              <a:gd name="T53" fmla="*/ 77 h 127"/>
              <a:gd name="T54" fmla="*/ 20 w 148"/>
              <a:gd name="T55" fmla="*/ 81 h 127"/>
              <a:gd name="T56" fmla="*/ 24 w 148"/>
              <a:gd name="T57" fmla="*/ 81 h 127"/>
              <a:gd name="T58" fmla="*/ 29 w 148"/>
              <a:gd name="T59" fmla="*/ 74 h 127"/>
              <a:gd name="T60" fmla="*/ 31 w 148"/>
              <a:gd name="T61" fmla="*/ 70 h 127"/>
              <a:gd name="T62" fmla="*/ 27 w 148"/>
              <a:gd name="T63" fmla="*/ 63 h 127"/>
              <a:gd name="T64" fmla="*/ 20 w 148"/>
              <a:gd name="T65" fmla="*/ 59 h 127"/>
              <a:gd name="T66" fmla="*/ 126 w 148"/>
              <a:gd name="T67" fmla="*/ 59 h 127"/>
              <a:gd name="T68" fmla="*/ 121 w 148"/>
              <a:gd name="T69" fmla="*/ 61 h 127"/>
              <a:gd name="T70" fmla="*/ 115 w 148"/>
              <a:gd name="T71" fmla="*/ 66 h 127"/>
              <a:gd name="T72" fmla="*/ 115 w 148"/>
              <a:gd name="T73" fmla="*/ 70 h 127"/>
              <a:gd name="T74" fmla="*/ 117 w 148"/>
              <a:gd name="T75" fmla="*/ 77 h 127"/>
              <a:gd name="T76" fmla="*/ 126 w 148"/>
              <a:gd name="T77" fmla="*/ 81 h 127"/>
              <a:gd name="T78" fmla="*/ 130 w 148"/>
              <a:gd name="T79" fmla="*/ 81 h 127"/>
              <a:gd name="T80" fmla="*/ 136 w 148"/>
              <a:gd name="T81" fmla="*/ 74 h 127"/>
              <a:gd name="T82" fmla="*/ 137 w 148"/>
              <a:gd name="T83" fmla="*/ 70 h 127"/>
              <a:gd name="T84" fmla="*/ 134 w 148"/>
              <a:gd name="T85" fmla="*/ 63 h 127"/>
              <a:gd name="T86" fmla="*/ 126 w 148"/>
              <a:gd name="T87" fmla="*/ 59 h 127"/>
              <a:gd name="T88" fmla="*/ 44 w 148"/>
              <a:gd name="T89" fmla="*/ 64 h 127"/>
              <a:gd name="T90" fmla="*/ 103 w 148"/>
              <a:gd name="T91" fmla="*/ 90 h 127"/>
              <a:gd name="T92" fmla="*/ 44 w 148"/>
              <a:gd name="T93" fmla="*/ 6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8" h="127">
                <a:moveTo>
                  <a:pt x="73" y="57"/>
                </a:moveTo>
                <a:lnTo>
                  <a:pt x="75" y="57"/>
                </a:lnTo>
                <a:lnTo>
                  <a:pt x="73" y="57"/>
                </a:lnTo>
                <a:lnTo>
                  <a:pt x="73" y="57"/>
                </a:lnTo>
                <a:lnTo>
                  <a:pt x="73" y="57"/>
                </a:lnTo>
                <a:close/>
                <a:moveTo>
                  <a:pt x="7" y="37"/>
                </a:moveTo>
                <a:lnTo>
                  <a:pt x="18" y="37"/>
                </a:lnTo>
                <a:lnTo>
                  <a:pt x="24" y="13"/>
                </a:lnTo>
                <a:lnTo>
                  <a:pt x="55" y="13"/>
                </a:lnTo>
                <a:lnTo>
                  <a:pt x="92" y="13"/>
                </a:lnTo>
                <a:lnTo>
                  <a:pt x="123" y="13"/>
                </a:lnTo>
                <a:lnTo>
                  <a:pt x="128" y="37"/>
                </a:lnTo>
                <a:lnTo>
                  <a:pt x="141" y="37"/>
                </a:lnTo>
                <a:lnTo>
                  <a:pt x="134" y="6"/>
                </a:lnTo>
                <a:lnTo>
                  <a:pt x="134" y="0"/>
                </a:lnTo>
                <a:lnTo>
                  <a:pt x="128" y="0"/>
                </a:lnTo>
                <a:lnTo>
                  <a:pt x="92" y="0"/>
                </a:lnTo>
                <a:lnTo>
                  <a:pt x="55" y="0"/>
                </a:lnTo>
                <a:lnTo>
                  <a:pt x="18" y="0"/>
                </a:lnTo>
                <a:lnTo>
                  <a:pt x="15" y="0"/>
                </a:lnTo>
                <a:lnTo>
                  <a:pt x="13" y="6"/>
                </a:lnTo>
                <a:lnTo>
                  <a:pt x="7" y="37"/>
                </a:lnTo>
                <a:lnTo>
                  <a:pt x="7" y="37"/>
                </a:lnTo>
                <a:close/>
                <a:moveTo>
                  <a:pt x="141" y="42"/>
                </a:moveTo>
                <a:lnTo>
                  <a:pt x="148" y="57"/>
                </a:lnTo>
                <a:lnTo>
                  <a:pt x="148" y="103"/>
                </a:lnTo>
                <a:lnTo>
                  <a:pt x="143" y="103"/>
                </a:lnTo>
                <a:lnTo>
                  <a:pt x="143" y="127"/>
                </a:lnTo>
                <a:lnTo>
                  <a:pt x="114" y="127"/>
                </a:lnTo>
                <a:lnTo>
                  <a:pt x="114" y="103"/>
                </a:lnTo>
                <a:lnTo>
                  <a:pt x="35" y="103"/>
                </a:lnTo>
                <a:lnTo>
                  <a:pt x="35" y="127"/>
                </a:lnTo>
                <a:lnTo>
                  <a:pt x="5" y="127"/>
                </a:lnTo>
                <a:lnTo>
                  <a:pt x="5" y="103"/>
                </a:lnTo>
                <a:lnTo>
                  <a:pt x="0" y="103"/>
                </a:lnTo>
                <a:lnTo>
                  <a:pt x="0" y="57"/>
                </a:lnTo>
                <a:lnTo>
                  <a:pt x="5" y="42"/>
                </a:lnTo>
                <a:lnTo>
                  <a:pt x="7" y="39"/>
                </a:lnTo>
                <a:lnTo>
                  <a:pt x="18" y="39"/>
                </a:lnTo>
                <a:lnTo>
                  <a:pt x="70" y="39"/>
                </a:lnTo>
                <a:lnTo>
                  <a:pt x="79" y="39"/>
                </a:lnTo>
                <a:lnTo>
                  <a:pt x="128" y="39"/>
                </a:lnTo>
                <a:lnTo>
                  <a:pt x="141" y="39"/>
                </a:lnTo>
                <a:lnTo>
                  <a:pt x="141" y="42"/>
                </a:lnTo>
                <a:lnTo>
                  <a:pt x="141" y="42"/>
                </a:lnTo>
                <a:close/>
                <a:moveTo>
                  <a:pt x="20" y="59"/>
                </a:moveTo>
                <a:lnTo>
                  <a:pt x="20" y="59"/>
                </a:lnTo>
                <a:lnTo>
                  <a:pt x="16" y="61"/>
                </a:lnTo>
                <a:lnTo>
                  <a:pt x="13" y="63"/>
                </a:lnTo>
                <a:lnTo>
                  <a:pt x="9" y="66"/>
                </a:lnTo>
                <a:lnTo>
                  <a:pt x="9" y="70"/>
                </a:lnTo>
                <a:lnTo>
                  <a:pt x="9" y="70"/>
                </a:lnTo>
                <a:lnTo>
                  <a:pt x="9" y="74"/>
                </a:lnTo>
                <a:lnTo>
                  <a:pt x="13" y="77"/>
                </a:lnTo>
                <a:lnTo>
                  <a:pt x="16" y="81"/>
                </a:lnTo>
                <a:lnTo>
                  <a:pt x="20" y="81"/>
                </a:lnTo>
                <a:lnTo>
                  <a:pt x="20" y="81"/>
                </a:lnTo>
                <a:lnTo>
                  <a:pt x="24" y="81"/>
                </a:lnTo>
                <a:lnTo>
                  <a:pt x="27" y="77"/>
                </a:lnTo>
                <a:lnTo>
                  <a:pt x="29" y="74"/>
                </a:lnTo>
                <a:lnTo>
                  <a:pt x="31" y="70"/>
                </a:lnTo>
                <a:lnTo>
                  <a:pt x="31" y="70"/>
                </a:lnTo>
                <a:lnTo>
                  <a:pt x="29" y="66"/>
                </a:lnTo>
                <a:lnTo>
                  <a:pt x="27" y="63"/>
                </a:lnTo>
                <a:lnTo>
                  <a:pt x="24" y="61"/>
                </a:lnTo>
                <a:lnTo>
                  <a:pt x="20" y="59"/>
                </a:lnTo>
                <a:lnTo>
                  <a:pt x="20" y="59"/>
                </a:lnTo>
                <a:close/>
                <a:moveTo>
                  <a:pt x="126" y="59"/>
                </a:moveTo>
                <a:lnTo>
                  <a:pt x="126" y="59"/>
                </a:lnTo>
                <a:lnTo>
                  <a:pt x="121" y="61"/>
                </a:lnTo>
                <a:lnTo>
                  <a:pt x="117" y="63"/>
                </a:lnTo>
                <a:lnTo>
                  <a:pt x="115" y="66"/>
                </a:lnTo>
                <a:lnTo>
                  <a:pt x="115" y="70"/>
                </a:lnTo>
                <a:lnTo>
                  <a:pt x="115" y="70"/>
                </a:lnTo>
                <a:lnTo>
                  <a:pt x="115" y="74"/>
                </a:lnTo>
                <a:lnTo>
                  <a:pt x="117" y="77"/>
                </a:lnTo>
                <a:lnTo>
                  <a:pt x="121" y="81"/>
                </a:lnTo>
                <a:lnTo>
                  <a:pt x="126" y="81"/>
                </a:lnTo>
                <a:lnTo>
                  <a:pt x="126" y="81"/>
                </a:lnTo>
                <a:lnTo>
                  <a:pt x="130" y="81"/>
                </a:lnTo>
                <a:lnTo>
                  <a:pt x="134" y="77"/>
                </a:lnTo>
                <a:lnTo>
                  <a:pt x="136" y="74"/>
                </a:lnTo>
                <a:lnTo>
                  <a:pt x="137" y="70"/>
                </a:lnTo>
                <a:lnTo>
                  <a:pt x="137" y="70"/>
                </a:lnTo>
                <a:lnTo>
                  <a:pt x="136" y="66"/>
                </a:lnTo>
                <a:lnTo>
                  <a:pt x="134" y="63"/>
                </a:lnTo>
                <a:lnTo>
                  <a:pt x="130" y="61"/>
                </a:lnTo>
                <a:lnTo>
                  <a:pt x="126" y="59"/>
                </a:lnTo>
                <a:lnTo>
                  <a:pt x="126" y="59"/>
                </a:lnTo>
                <a:close/>
                <a:moveTo>
                  <a:pt x="44" y="64"/>
                </a:moveTo>
                <a:lnTo>
                  <a:pt x="44" y="90"/>
                </a:lnTo>
                <a:lnTo>
                  <a:pt x="103" y="90"/>
                </a:lnTo>
                <a:lnTo>
                  <a:pt x="103" y="64"/>
                </a:lnTo>
                <a:lnTo>
                  <a:pt x="44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683521" y="1942568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689542" y="4273541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413121" y="1376157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955187" y="4108072"/>
            <a:ext cx="1469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5" y="4221652"/>
            <a:ext cx="2636348" cy="2636348"/>
          </a:xfrm>
          <a:prstGeom prst="rect">
            <a:avLst/>
          </a:prstGeom>
        </p:spPr>
      </p:pic>
      <p:sp>
        <p:nvSpPr>
          <p:cNvPr id="37" name="流程图: 终止 36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终止 37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流程图: 终止 38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流程图: 终止 39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124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6" grpId="0"/>
      <p:bldP spid="27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04" y="1264779"/>
            <a:ext cx="5987393" cy="58746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09914" y="4491963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22321" y="2391820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25570" y="308912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27502" y="2233724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41487" y="4291836"/>
            <a:ext cx="145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请在此处输入描述性文字，或者直接粘贴复制准备好的文字。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流程图: 终止 17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终止 18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终止 19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终止 20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2627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07" y="1948997"/>
            <a:ext cx="5803953" cy="4880852"/>
          </a:xfrm>
          <a:prstGeom prst="rect">
            <a:avLst/>
          </a:prstGeom>
        </p:spPr>
      </p:pic>
      <p:cxnSp>
        <p:nvCxnSpPr>
          <p:cNvPr id="14" name="直接连接符 13"/>
          <p:cNvCxnSpPr>
            <a:stCxn id="12" idx="1"/>
          </p:cNvCxnSpPr>
          <p:nvPr/>
        </p:nvCxnSpPr>
        <p:spPr>
          <a:xfrm flipH="1">
            <a:off x="3213219" y="4389423"/>
            <a:ext cx="716488" cy="0"/>
          </a:xfrm>
          <a:prstGeom prst="line">
            <a:avLst/>
          </a:prstGeom>
          <a:ln>
            <a:solidFill>
              <a:srgbClr val="87D5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110811" y="4144710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25353" y="4514042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20" name="直接连接符 19"/>
          <p:cNvCxnSpPr/>
          <p:nvPr/>
        </p:nvCxnSpPr>
        <p:spPr>
          <a:xfrm flipH="1" flipV="1">
            <a:off x="4409630" y="1880075"/>
            <a:ext cx="675118" cy="581114"/>
          </a:xfrm>
          <a:prstGeom prst="line">
            <a:avLst/>
          </a:prstGeom>
          <a:ln>
            <a:solidFill>
              <a:srgbClr val="FFA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259608" y="1334953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74150" y="1704285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7220928" y="1211489"/>
            <a:ext cx="421187" cy="703047"/>
          </a:xfrm>
          <a:prstGeom prst="line">
            <a:avLst/>
          </a:prstGeom>
          <a:ln>
            <a:solidFill>
              <a:srgbClr val="9DE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699624" y="487495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14166" y="856827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8691546" y="2091617"/>
            <a:ext cx="854106" cy="342578"/>
          </a:xfrm>
          <a:prstGeom prst="line">
            <a:avLst/>
          </a:prstGeom>
          <a:ln>
            <a:solidFill>
              <a:srgbClr val="EA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9629441" y="1434040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543983" y="1803372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cxnSp>
        <p:nvCxnSpPr>
          <p:cNvPr id="32" name="直接连接符 31"/>
          <p:cNvCxnSpPr/>
          <p:nvPr/>
        </p:nvCxnSpPr>
        <p:spPr>
          <a:xfrm flipH="1">
            <a:off x="9543983" y="3653060"/>
            <a:ext cx="716488" cy="0"/>
          </a:xfrm>
          <a:prstGeom prst="line">
            <a:avLst/>
          </a:prstGeom>
          <a:ln>
            <a:solidFill>
              <a:srgbClr val="E6A2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0450148" y="3041435"/>
            <a:ext cx="110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364690" y="3410767"/>
            <a:ext cx="1273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 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/>
          </a:p>
        </p:txBody>
      </p:sp>
      <p:sp>
        <p:nvSpPr>
          <p:cNvPr id="35" name="流程图: 终止 34"/>
          <p:cNvSpPr/>
          <p:nvPr/>
        </p:nvSpPr>
        <p:spPr>
          <a:xfrm>
            <a:off x="-250041" y="223697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终止 35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终止 36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终止 37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8528" y="220697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326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2" grpId="0"/>
      <p:bldP spid="25" grpId="0"/>
      <p:bldP spid="26" grpId="0"/>
      <p:bldP spid="30" grpId="0"/>
      <p:bldP spid="31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rgbClr val="5C8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966817" y="4553724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5C8C3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CEVELOPMENT PLAN</a:t>
            </a:r>
            <a:endParaRPr lang="zh-CN" altLang="en-US" dirty="0">
              <a:solidFill>
                <a:srgbClr val="5C8C3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发展计划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7659168" y="1264779"/>
            <a:ext cx="3065804" cy="2642934"/>
          </a:xfrm>
          <a:prstGeom prst="hexagon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六边形 17"/>
          <p:cNvSpPr/>
          <p:nvPr/>
        </p:nvSpPr>
        <p:spPr>
          <a:xfrm>
            <a:off x="7948301" y="1511183"/>
            <a:ext cx="2486114" cy="2143201"/>
          </a:xfrm>
          <a:prstGeom prst="hexagon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/>
        </p:nvSpPr>
        <p:spPr>
          <a:xfrm>
            <a:off x="8428456" y="1842536"/>
            <a:ext cx="1717372" cy="1480493"/>
          </a:xfrm>
          <a:prstGeom prst="hexagon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/>
          <p:cNvSpPr/>
          <p:nvPr/>
        </p:nvSpPr>
        <p:spPr>
          <a:xfrm>
            <a:off x="8714366" y="2089009"/>
            <a:ext cx="1145552" cy="987545"/>
          </a:xfrm>
          <a:prstGeom prst="hexagon">
            <a:avLst/>
          </a:prstGeom>
          <a:solidFill>
            <a:srgbClr val="5C8C3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921809" y="2259615"/>
            <a:ext cx="86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04</a:t>
            </a:r>
            <a:endParaRPr lang="zh-CN" altLang="en-US" sz="3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4619681"/>
      </p:ext>
    </p:extLst>
  </p:cSld>
  <p:clrMapOvr>
    <a:masterClrMapping/>
  </p:clrMapOvr>
  <p:transition spd="slow"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3" grpId="0" animBg="1"/>
      <p:bldP spid="18" grpId="0" animBg="1"/>
      <p:bldP spid="20" grpId="0" animBg="1"/>
      <p:bldP spid="21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-333883" y="2764788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28324" y="232088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-5314" y="2734795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33949" y="2309706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4460227"/>
            <a:ext cx="3153398" cy="23977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19" y="1341690"/>
            <a:ext cx="6489418" cy="438061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84606" y="2236970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84605" y="292805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84604" y="367717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84602" y="457245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添加标题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Freeform 296"/>
          <p:cNvSpPr/>
          <p:nvPr/>
        </p:nvSpPr>
        <p:spPr bwMode="auto">
          <a:xfrm>
            <a:off x="4879533" y="1922638"/>
            <a:ext cx="385306" cy="385306"/>
          </a:xfrm>
          <a:custGeom>
            <a:avLst/>
            <a:gdLst>
              <a:gd name="T0" fmla="*/ 24 w 165"/>
              <a:gd name="T1" fmla="*/ 31 h 165"/>
              <a:gd name="T2" fmla="*/ 40 w 165"/>
              <a:gd name="T3" fmla="*/ 37 h 165"/>
              <a:gd name="T4" fmla="*/ 48 w 165"/>
              <a:gd name="T5" fmla="*/ 53 h 165"/>
              <a:gd name="T6" fmla="*/ 123 w 165"/>
              <a:gd name="T7" fmla="*/ 72 h 165"/>
              <a:gd name="T8" fmla="*/ 110 w 165"/>
              <a:gd name="T9" fmla="*/ 35 h 165"/>
              <a:gd name="T10" fmla="*/ 105 w 165"/>
              <a:gd name="T11" fmla="*/ 37 h 165"/>
              <a:gd name="T12" fmla="*/ 97 w 165"/>
              <a:gd name="T13" fmla="*/ 35 h 165"/>
              <a:gd name="T14" fmla="*/ 88 w 165"/>
              <a:gd name="T15" fmla="*/ 26 h 165"/>
              <a:gd name="T16" fmla="*/ 86 w 165"/>
              <a:gd name="T17" fmla="*/ 19 h 165"/>
              <a:gd name="T18" fmla="*/ 92 w 165"/>
              <a:gd name="T19" fmla="*/ 6 h 165"/>
              <a:gd name="T20" fmla="*/ 105 w 165"/>
              <a:gd name="T21" fmla="*/ 0 h 165"/>
              <a:gd name="T22" fmla="*/ 112 w 165"/>
              <a:gd name="T23" fmla="*/ 2 h 165"/>
              <a:gd name="T24" fmla="*/ 121 w 165"/>
              <a:gd name="T25" fmla="*/ 11 h 165"/>
              <a:gd name="T26" fmla="*/ 123 w 165"/>
              <a:gd name="T27" fmla="*/ 19 h 165"/>
              <a:gd name="T28" fmla="*/ 119 w 165"/>
              <a:gd name="T29" fmla="*/ 30 h 165"/>
              <a:gd name="T30" fmla="*/ 138 w 165"/>
              <a:gd name="T31" fmla="*/ 59 h 165"/>
              <a:gd name="T32" fmla="*/ 143 w 165"/>
              <a:gd name="T33" fmla="*/ 57 h 165"/>
              <a:gd name="T34" fmla="*/ 160 w 165"/>
              <a:gd name="T35" fmla="*/ 64 h 165"/>
              <a:gd name="T36" fmla="*/ 165 w 165"/>
              <a:gd name="T37" fmla="*/ 79 h 165"/>
              <a:gd name="T38" fmla="*/ 163 w 165"/>
              <a:gd name="T39" fmla="*/ 88 h 165"/>
              <a:gd name="T40" fmla="*/ 152 w 165"/>
              <a:gd name="T41" fmla="*/ 101 h 165"/>
              <a:gd name="T42" fmla="*/ 143 w 165"/>
              <a:gd name="T43" fmla="*/ 103 h 165"/>
              <a:gd name="T44" fmla="*/ 130 w 165"/>
              <a:gd name="T45" fmla="*/ 97 h 165"/>
              <a:gd name="T46" fmla="*/ 121 w 165"/>
              <a:gd name="T47" fmla="*/ 85 h 165"/>
              <a:gd name="T48" fmla="*/ 46 w 165"/>
              <a:gd name="T49" fmla="*/ 66 h 165"/>
              <a:gd name="T50" fmla="*/ 37 w 165"/>
              <a:gd name="T51" fmla="*/ 74 h 165"/>
              <a:gd name="T52" fmla="*/ 50 w 165"/>
              <a:gd name="T53" fmla="*/ 110 h 165"/>
              <a:gd name="T54" fmla="*/ 53 w 165"/>
              <a:gd name="T55" fmla="*/ 108 h 165"/>
              <a:gd name="T56" fmla="*/ 64 w 165"/>
              <a:gd name="T57" fmla="*/ 112 h 165"/>
              <a:gd name="T58" fmla="*/ 79 w 165"/>
              <a:gd name="T59" fmla="*/ 127 h 165"/>
              <a:gd name="T60" fmla="*/ 81 w 165"/>
              <a:gd name="T61" fmla="*/ 138 h 165"/>
              <a:gd name="T62" fmla="*/ 81 w 165"/>
              <a:gd name="T63" fmla="*/ 143 h 165"/>
              <a:gd name="T64" fmla="*/ 73 w 165"/>
              <a:gd name="T65" fmla="*/ 156 h 165"/>
              <a:gd name="T66" fmla="*/ 59 w 165"/>
              <a:gd name="T67" fmla="*/ 164 h 165"/>
              <a:gd name="T68" fmla="*/ 53 w 165"/>
              <a:gd name="T69" fmla="*/ 165 h 165"/>
              <a:gd name="T70" fmla="*/ 42 w 165"/>
              <a:gd name="T71" fmla="*/ 164 h 165"/>
              <a:gd name="T72" fmla="*/ 28 w 165"/>
              <a:gd name="T73" fmla="*/ 149 h 165"/>
              <a:gd name="T74" fmla="*/ 26 w 165"/>
              <a:gd name="T75" fmla="*/ 138 h 165"/>
              <a:gd name="T76" fmla="*/ 26 w 165"/>
              <a:gd name="T77" fmla="*/ 131 h 165"/>
              <a:gd name="T78" fmla="*/ 33 w 165"/>
              <a:gd name="T79" fmla="*/ 118 h 165"/>
              <a:gd name="T80" fmla="*/ 26 w 165"/>
              <a:gd name="T81" fmla="*/ 77 h 165"/>
              <a:gd name="T82" fmla="*/ 24 w 165"/>
              <a:gd name="T83" fmla="*/ 77 h 165"/>
              <a:gd name="T84" fmla="*/ 15 w 165"/>
              <a:gd name="T85" fmla="*/ 75 h 165"/>
              <a:gd name="T86" fmla="*/ 2 w 165"/>
              <a:gd name="T87" fmla="*/ 63 h 165"/>
              <a:gd name="T88" fmla="*/ 0 w 165"/>
              <a:gd name="T89" fmla="*/ 53 h 165"/>
              <a:gd name="T90" fmla="*/ 7 w 165"/>
              <a:gd name="T91" fmla="*/ 37 h 165"/>
              <a:gd name="T92" fmla="*/ 24 w 165"/>
              <a:gd name="T93" fmla="*/ 3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5" h="165">
                <a:moveTo>
                  <a:pt x="24" y="31"/>
                </a:moveTo>
                <a:lnTo>
                  <a:pt x="24" y="31"/>
                </a:lnTo>
                <a:lnTo>
                  <a:pt x="33" y="33"/>
                </a:lnTo>
                <a:lnTo>
                  <a:pt x="40" y="37"/>
                </a:lnTo>
                <a:lnTo>
                  <a:pt x="46" y="44"/>
                </a:lnTo>
                <a:lnTo>
                  <a:pt x="48" y="53"/>
                </a:lnTo>
                <a:lnTo>
                  <a:pt x="123" y="72"/>
                </a:lnTo>
                <a:lnTo>
                  <a:pt x="123" y="72"/>
                </a:lnTo>
                <a:lnTo>
                  <a:pt x="127" y="64"/>
                </a:lnTo>
                <a:lnTo>
                  <a:pt x="110" y="35"/>
                </a:lnTo>
                <a:lnTo>
                  <a:pt x="110" y="35"/>
                </a:lnTo>
                <a:lnTo>
                  <a:pt x="105" y="37"/>
                </a:lnTo>
                <a:lnTo>
                  <a:pt x="105" y="37"/>
                </a:lnTo>
                <a:lnTo>
                  <a:pt x="97" y="35"/>
                </a:lnTo>
                <a:lnTo>
                  <a:pt x="92" y="31"/>
                </a:lnTo>
                <a:lnTo>
                  <a:pt x="88" y="26"/>
                </a:lnTo>
                <a:lnTo>
                  <a:pt x="86" y="19"/>
                </a:lnTo>
                <a:lnTo>
                  <a:pt x="86" y="19"/>
                </a:lnTo>
                <a:lnTo>
                  <a:pt x="88" y="11"/>
                </a:lnTo>
                <a:lnTo>
                  <a:pt x="92" y="6"/>
                </a:lnTo>
                <a:lnTo>
                  <a:pt x="97" y="2"/>
                </a:lnTo>
                <a:lnTo>
                  <a:pt x="105" y="0"/>
                </a:lnTo>
                <a:lnTo>
                  <a:pt x="105" y="0"/>
                </a:lnTo>
                <a:lnTo>
                  <a:pt x="112" y="2"/>
                </a:lnTo>
                <a:lnTo>
                  <a:pt x="117" y="6"/>
                </a:lnTo>
                <a:lnTo>
                  <a:pt x="121" y="11"/>
                </a:lnTo>
                <a:lnTo>
                  <a:pt x="123" y="19"/>
                </a:lnTo>
                <a:lnTo>
                  <a:pt x="123" y="19"/>
                </a:lnTo>
                <a:lnTo>
                  <a:pt x="121" y="24"/>
                </a:lnTo>
                <a:lnTo>
                  <a:pt x="119" y="30"/>
                </a:lnTo>
                <a:lnTo>
                  <a:pt x="138" y="59"/>
                </a:lnTo>
                <a:lnTo>
                  <a:pt x="138" y="59"/>
                </a:lnTo>
                <a:lnTo>
                  <a:pt x="143" y="57"/>
                </a:lnTo>
                <a:lnTo>
                  <a:pt x="143" y="57"/>
                </a:lnTo>
                <a:lnTo>
                  <a:pt x="152" y="59"/>
                </a:lnTo>
                <a:lnTo>
                  <a:pt x="160" y="64"/>
                </a:lnTo>
                <a:lnTo>
                  <a:pt x="163" y="72"/>
                </a:lnTo>
                <a:lnTo>
                  <a:pt x="165" y="79"/>
                </a:lnTo>
                <a:lnTo>
                  <a:pt x="165" y="79"/>
                </a:lnTo>
                <a:lnTo>
                  <a:pt x="163" y="88"/>
                </a:lnTo>
                <a:lnTo>
                  <a:pt x="160" y="96"/>
                </a:lnTo>
                <a:lnTo>
                  <a:pt x="152" y="101"/>
                </a:lnTo>
                <a:lnTo>
                  <a:pt x="143" y="103"/>
                </a:lnTo>
                <a:lnTo>
                  <a:pt x="143" y="103"/>
                </a:lnTo>
                <a:lnTo>
                  <a:pt x="136" y="101"/>
                </a:lnTo>
                <a:lnTo>
                  <a:pt x="130" y="97"/>
                </a:lnTo>
                <a:lnTo>
                  <a:pt x="125" y="92"/>
                </a:lnTo>
                <a:lnTo>
                  <a:pt x="121" y="85"/>
                </a:lnTo>
                <a:lnTo>
                  <a:pt x="46" y="66"/>
                </a:lnTo>
                <a:lnTo>
                  <a:pt x="46" y="66"/>
                </a:lnTo>
                <a:lnTo>
                  <a:pt x="42" y="70"/>
                </a:lnTo>
                <a:lnTo>
                  <a:pt x="37" y="74"/>
                </a:lnTo>
                <a:lnTo>
                  <a:pt x="50" y="110"/>
                </a:lnTo>
                <a:lnTo>
                  <a:pt x="50" y="110"/>
                </a:lnTo>
                <a:lnTo>
                  <a:pt x="53" y="108"/>
                </a:lnTo>
                <a:lnTo>
                  <a:pt x="53" y="108"/>
                </a:lnTo>
                <a:lnTo>
                  <a:pt x="59" y="110"/>
                </a:lnTo>
                <a:lnTo>
                  <a:pt x="64" y="112"/>
                </a:lnTo>
                <a:lnTo>
                  <a:pt x="73" y="118"/>
                </a:lnTo>
                <a:lnTo>
                  <a:pt x="79" y="127"/>
                </a:lnTo>
                <a:lnTo>
                  <a:pt x="81" y="132"/>
                </a:lnTo>
                <a:lnTo>
                  <a:pt x="81" y="138"/>
                </a:lnTo>
                <a:lnTo>
                  <a:pt x="81" y="138"/>
                </a:lnTo>
                <a:lnTo>
                  <a:pt x="81" y="143"/>
                </a:lnTo>
                <a:lnTo>
                  <a:pt x="79" y="149"/>
                </a:lnTo>
                <a:lnTo>
                  <a:pt x="73" y="156"/>
                </a:lnTo>
                <a:lnTo>
                  <a:pt x="64" y="164"/>
                </a:lnTo>
                <a:lnTo>
                  <a:pt x="59" y="164"/>
                </a:lnTo>
                <a:lnTo>
                  <a:pt x="53" y="165"/>
                </a:lnTo>
                <a:lnTo>
                  <a:pt x="53" y="165"/>
                </a:lnTo>
                <a:lnTo>
                  <a:pt x="48" y="164"/>
                </a:lnTo>
                <a:lnTo>
                  <a:pt x="42" y="164"/>
                </a:lnTo>
                <a:lnTo>
                  <a:pt x="33" y="156"/>
                </a:lnTo>
                <a:lnTo>
                  <a:pt x="28" y="149"/>
                </a:lnTo>
                <a:lnTo>
                  <a:pt x="26" y="143"/>
                </a:lnTo>
                <a:lnTo>
                  <a:pt x="26" y="138"/>
                </a:lnTo>
                <a:lnTo>
                  <a:pt x="26" y="138"/>
                </a:lnTo>
                <a:lnTo>
                  <a:pt x="26" y="131"/>
                </a:lnTo>
                <a:lnTo>
                  <a:pt x="29" y="123"/>
                </a:lnTo>
                <a:lnTo>
                  <a:pt x="33" y="118"/>
                </a:lnTo>
                <a:lnTo>
                  <a:pt x="39" y="114"/>
                </a:lnTo>
                <a:lnTo>
                  <a:pt x="26" y="77"/>
                </a:lnTo>
                <a:lnTo>
                  <a:pt x="26" y="77"/>
                </a:lnTo>
                <a:lnTo>
                  <a:pt x="24" y="77"/>
                </a:lnTo>
                <a:lnTo>
                  <a:pt x="24" y="77"/>
                </a:lnTo>
                <a:lnTo>
                  <a:pt x="15" y="75"/>
                </a:lnTo>
                <a:lnTo>
                  <a:pt x="7" y="70"/>
                </a:lnTo>
                <a:lnTo>
                  <a:pt x="2" y="63"/>
                </a:lnTo>
                <a:lnTo>
                  <a:pt x="0" y="53"/>
                </a:lnTo>
                <a:lnTo>
                  <a:pt x="0" y="53"/>
                </a:lnTo>
                <a:lnTo>
                  <a:pt x="2" y="44"/>
                </a:lnTo>
                <a:lnTo>
                  <a:pt x="7" y="37"/>
                </a:lnTo>
                <a:lnTo>
                  <a:pt x="15" y="33"/>
                </a:lnTo>
                <a:lnTo>
                  <a:pt x="24" y="31"/>
                </a:lnTo>
                <a:lnTo>
                  <a:pt x="24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359"/>
          <p:cNvSpPr>
            <a:spLocks noEditPoints="1"/>
          </p:cNvSpPr>
          <p:nvPr/>
        </p:nvSpPr>
        <p:spPr bwMode="auto">
          <a:xfrm>
            <a:off x="9519205" y="4520084"/>
            <a:ext cx="380067" cy="453460"/>
          </a:xfrm>
          <a:custGeom>
            <a:avLst/>
            <a:gdLst>
              <a:gd name="T0" fmla="*/ 62 w 145"/>
              <a:gd name="T1" fmla="*/ 94 h 173"/>
              <a:gd name="T2" fmla="*/ 73 w 145"/>
              <a:gd name="T3" fmla="*/ 98 h 173"/>
              <a:gd name="T4" fmla="*/ 73 w 145"/>
              <a:gd name="T5" fmla="*/ 107 h 173"/>
              <a:gd name="T6" fmla="*/ 64 w 145"/>
              <a:gd name="T7" fmla="*/ 112 h 173"/>
              <a:gd name="T8" fmla="*/ 44 w 145"/>
              <a:gd name="T9" fmla="*/ 112 h 173"/>
              <a:gd name="T10" fmla="*/ 33 w 145"/>
              <a:gd name="T11" fmla="*/ 109 h 173"/>
              <a:gd name="T12" fmla="*/ 27 w 145"/>
              <a:gd name="T13" fmla="*/ 101 h 173"/>
              <a:gd name="T14" fmla="*/ 45 w 145"/>
              <a:gd name="T15" fmla="*/ 54 h 173"/>
              <a:gd name="T16" fmla="*/ 51 w 145"/>
              <a:gd name="T17" fmla="*/ 46 h 173"/>
              <a:gd name="T18" fmla="*/ 58 w 145"/>
              <a:gd name="T19" fmla="*/ 44 h 173"/>
              <a:gd name="T20" fmla="*/ 64 w 145"/>
              <a:gd name="T21" fmla="*/ 46 h 173"/>
              <a:gd name="T22" fmla="*/ 68 w 145"/>
              <a:gd name="T23" fmla="*/ 54 h 173"/>
              <a:gd name="T24" fmla="*/ 53 w 145"/>
              <a:gd name="T25" fmla="*/ 94 h 173"/>
              <a:gd name="T26" fmla="*/ 101 w 145"/>
              <a:gd name="T27" fmla="*/ 173 h 173"/>
              <a:gd name="T28" fmla="*/ 141 w 145"/>
              <a:gd name="T29" fmla="*/ 151 h 173"/>
              <a:gd name="T30" fmla="*/ 113 w 145"/>
              <a:gd name="T31" fmla="*/ 77 h 173"/>
              <a:gd name="T32" fmla="*/ 115 w 145"/>
              <a:gd name="T33" fmla="*/ 96 h 173"/>
              <a:gd name="T34" fmla="*/ 119 w 145"/>
              <a:gd name="T35" fmla="*/ 90 h 173"/>
              <a:gd name="T36" fmla="*/ 126 w 145"/>
              <a:gd name="T37" fmla="*/ 101 h 173"/>
              <a:gd name="T38" fmla="*/ 130 w 145"/>
              <a:gd name="T39" fmla="*/ 98 h 173"/>
              <a:gd name="T40" fmla="*/ 135 w 145"/>
              <a:gd name="T41" fmla="*/ 99 h 173"/>
              <a:gd name="T42" fmla="*/ 141 w 145"/>
              <a:gd name="T43" fmla="*/ 109 h 173"/>
              <a:gd name="T44" fmla="*/ 132 w 145"/>
              <a:gd name="T45" fmla="*/ 149 h 173"/>
              <a:gd name="T46" fmla="*/ 102 w 145"/>
              <a:gd name="T47" fmla="*/ 153 h 173"/>
              <a:gd name="T48" fmla="*/ 91 w 145"/>
              <a:gd name="T49" fmla="*/ 116 h 173"/>
              <a:gd name="T50" fmla="*/ 99 w 145"/>
              <a:gd name="T51" fmla="*/ 107 h 173"/>
              <a:gd name="T52" fmla="*/ 101 w 145"/>
              <a:gd name="T53" fmla="*/ 83 h 173"/>
              <a:gd name="T54" fmla="*/ 104 w 145"/>
              <a:gd name="T55" fmla="*/ 61 h 173"/>
              <a:gd name="T56" fmla="*/ 73 w 145"/>
              <a:gd name="T57" fmla="*/ 0 h 173"/>
              <a:gd name="T58" fmla="*/ 44 w 145"/>
              <a:gd name="T59" fmla="*/ 6 h 173"/>
              <a:gd name="T60" fmla="*/ 12 w 145"/>
              <a:gd name="T61" fmla="*/ 32 h 173"/>
              <a:gd name="T62" fmla="*/ 0 w 145"/>
              <a:gd name="T63" fmla="*/ 72 h 173"/>
              <a:gd name="T64" fmla="*/ 7 w 145"/>
              <a:gd name="T65" fmla="*/ 99 h 173"/>
              <a:gd name="T66" fmla="*/ 33 w 145"/>
              <a:gd name="T67" fmla="*/ 133 h 173"/>
              <a:gd name="T68" fmla="*/ 73 w 145"/>
              <a:gd name="T69" fmla="*/ 144 h 173"/>
              <a:gd name="T70" fmla="*/ 88 w 145"/>
              <a:gd name="T71" fmla="*/ 144 h 173"/>
              <a:gd name="T72" fmla="*/ 80 w 145"/>
              <a:gd name="T73" fmla="*/ 99 h 173"/>
              <a:gd name="T74" fmla="*/ 91 w 145"/>
              <a:gd name="T75" fmla="*/ 85 h 173"/>
              <a:gd name="T76" fmla="*/ 95 w 145"/>
              <a:gd name="T77" fmla="*/ 52 h 173"/>
              <a:gd name="T78" fmla="*/ 112 w 145"/>
              <a:gd name="T79" fmla="*/ 52 h 173"/>
              <a:gd name="T80" fmla="*/ 121 w 145"/>
              <a:gd name="T81" fmla="*/ 59 h 173"/>
              <a:gd name="T82" fmla="*/ 123 w 145"/>
              <a:gd name="T83" fmla="*/ 81 h 173"/>
              <a:gd name="T84" fmla="*/ 134 w 145"/>
              <a:gd name="T85" fmla="*/ 88 h 173"/>
              <a:gd name="T86" fmla="*/ 143 w 145"/>
              <a:gd name="T87" fmla="*/ 92 h 173"/>
              <a:gd name="T88" fmla="*/ 145 w 145"/>
              <a:gd name="T89" fmla="*/ 72 h 173"/>
              <a:gd name="T90" fmla="*/ 139 w 145"/>
              <a:gd name="T91" fmla="*/ 44 h 173"/>
              <a:gd name="T92" fmla="*/ 113 w 145"/>
              <a:gd name="T93" fmla="*/ 11 h 173"/>
              <a:gd name="T94" fmla="*/ 73 w 145"/>
              <a:gd name="T95" fmla="*/ 0 h 173"/>
              <a:gd name="T96" fmla="*/ 64 w 145"/>
              <a:gd name="T97" fmla="*/ 15 h 173"/>
              <a:gd name="T98" fmla="*/ 73 w 145"/>
              <a:gd name="T99" fmla="*/ 19 h 173"/>
              <a:gd name="T100" fmla="*/ 77 w 145"/>
              <a:gd name="T101" fmla="*/ 28 h 173"/>
              <a:gd name="T102" fmla="*/ 73 w 145"/>
              <a:gd name="T103" fmla="*/ 37 h 173"/>
              <a:gd name="T104" fmla="*/ 64 w 145"/>
              <a:gd name="T105" fmla="*/ 41 h 173"/>
              <a:gd name="T106" fmla="*/ 55 w 145"/>
              <a:gd name="T107" fmla="*/ 37 h 173"/>
              <a:gd name="T108" fmla="*/ 51 w 145"/>
              <a:gd name="T109" fmla="*/ 28 h 173"/>
              <a:gd name="T110" fmla="*/ 55 w 145"/>
              <a:gd name="T111" fmla="*/ 19 h 173"/>
              <a:gd name="T112" fmla="*/ 64 w 145"/>
              <a:gd name="T113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" h="173">
                <a:moveTo>
                  <a:pt x="53" y="94"/>
                </a:moveTo>
                <a:lnTo>
                  <a:pt x="62" y="94"/>
                </a:lnTo>
                <a:lnTo>
                  <a:pt x="62" y="94"/>
                </a:lnTo>
                <a:lnTo>
                  <a:pt x="68" y="94"/>
                </a:lnTo>
                <a:lnTo>
                  <a:pt x="71" y="96"/>
                </a:lnTo>
                <a:lnTo>
                  <a:pt x="73" y="98"/>
                </a:lnTo>
                <a:lnTo>
                  <a:pt x="73" y="101"/>
                </a:lnTo>
                <a:lnTo>
                  <a:pt x="73" y="101"/>
                </a:lnTo>
                <a:lnTo>
                  <a:pt x="73" y="107"/>
                </a:lnTo>
                <a:lnTo>
                  <a:pt x="69" y="110"/>
                </a:lnTo>
                <a:lnTo>
                  <a:pt x="69" y="110"/>
                </a:lnTo>
                <a:lnTo>
                  <a:pt x="64" y="112"/>
                </a:lnTo>
                <a:lnTo>
                  <a:pt x="58" y="112"/>
                </a:lnTo>
                <a:lnTo>
                  <a:pt x="44" y="112"/>
                </a:lnTo>
                <a:lnTo>
                  <a:pt x="44" y="112"/>
                </a:lnTo>
                <a:lnTo>
                  <a:pt x="36" y="112"/>
                </a:lnTo>
                <a:lnTo>
                  <a:pt x="33" y="109"/>
                </a:lnTo>
                <a:lnTo>
                  <a:pt x="33" y="109"/>
                </a:lnTo>
                <a:lnTo>
                  <a:pt x="29" y="105"/>
                </a:lnTo>
                <a:lnTo>
                  <a:pt x="27" y="101"/>
                </a:lnTo>
                <a:lnTo>
                  <a:pt x="27" y="101"/>
                </a:lnTo>
                <a:lnTo>
                  <a:pt x="29" y="94"/>
                </a:lnTo>
                <a:lnTo>
                  <a:pt x="44" y="57"/>
                </a:lnTo>
                <a:lnTo>
                  <a:pt x="45" y="54"/>
                </a:lnTo>
                <a:lnTo>
                  <a:pt x="45" y="54"/>
                </a:lnTo>
                <a:lnTo>
                  <a:pt x="47" y="50"/>
                </a:lnTo>
                <a:lnTo>
                  <a:pt x="51" y="46"/>
                </a:lnTo>
                <a:lnTo>
                  <a:pt x="55" y="44"/>
                </a:lnTo>
                <a:lnTo>
                  <a:pt x="58" y="44"/>
                </a:lnTo>
                <a:lnTo>
                  <a:pt x="58" y="44"/>
                </a:ln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8" y="50"/>
                </a:lnTo>
                <a:lnTo>
                  <a:pt x="68" y="54"/>
                </a:lnTo>
                <a:lnTo>
                  <a:pt x="68" y="54"/>
                </a:lnTo>
                <a:lnTo>
                  <a:pt x="66" y="61"/>
                </a:lnTo>
                <a:lnTo>
                  <a:pt x="53" y="94"/>
                </a:lnTo>
                <a:lnTo>
                  <a:pt x="53" y="94"/>
                </a:lnTo>
                <a:close/>
                <a:moveTo>
                  <a:pt x="141" y="151"/>
                </a:moveTo>
                <a:lnTo>
                  <a:pt x="97" y="160"/>
                </a:lnTo>
                <a:lnTo>
                  <a:pt x="101" y="173"/>
                </a:lnTo>
                <a:lnTo>
                  <a:pt x="143" y="164"/>
                </a:lnTo>
                <a:lnTo>
                  <a:pt x="141" y="151"/>
                </a:lnTo>
                <a:lnTo>
                  <a:pt x="141" y="151"/>
                </a:lnTo>
                <a:close/>
                <a:moveTo>
                  <a:pt x="112" y="61"/>
                </a:moveTo>
                <a:lnTo>
                  <a:pt x="112" y="61"/>
                </a:lnTo>
                <a:lnTo>
                  <a:pt x="113" y="77"/>
                </a:lnTo>
                <a:lnTo>
                  <a:pt x="113" y="96"/>
                </a:lnTo>
                <a:lnTo>
                  <a:pt x="113" y="96"/>
                </a:lnTo>
                <a:lnTo>
                  <a:pt x="115" y="96"/>
                </a:lnTo>
                <a:lnTo>
                  <a:pt x="115" y="96"/>
                </a:lnTo>
                <a:lnTo>
                  <a:pt x="119" y="90"/>
                </a:lnTo>
                <a:lnTo>
                  <a:pt x="119" y="90"/>
                </a:lnTo>
                <a:lnTo>
                  <a:pt x="124" y="92"/>
                </a:lnTo>
                <a:lnTo>
                  <a:pt x="124" y="92"/>
                </a:lnTo>
                <a:lnTo>
                  <a:pt x="126" y="101"/>
                </a:lnTo>
                <a:lnTo>
                  <a:pt x="126" y="101"/>
                </a:lnTo>
                <a:lnTo>
                  <a:pt x="126" y="101"/>
                </a:lnTo>
                <a:lnTo>
                  <a:pt x="130" y="98"/>
                </a:lnTo>
                <a:lnTo>
                  <a:pt x="130" y="98"/>
                </a:lnTo>
                <a:lnTo>
                  <a:pt x="135" y="99"/>
                </a:lnTo>
                <a:lnTo>
                  <a:pt x="135" y="99"/>
                </a:lnTo>
                <a:lnTo>
                  <a:pt x="135" y="107"/>
                </a:lnTo>
                <a:lnTo>
                  <a:pt x="135" y="107"/>
                </a:lnTo>
                <a:lnTo>
                  <a:pt x="141" y="109"/>
                </a:lnTo>
                <a:lnTo>
                  <a:pt x="141" y="109"/>
                </a:lnTo>
                <a:lnTo>
                  <a:pt x="137" y="133"/>
                </a:lnTo>
                <a:lnTo>
                  <a:pt x="132" y="149"/>
                </a:lnTo>
                <a:lnTo>
                  <a:pt x="132" y="149"/>
                </a:lnTo>
                <a:lnTo>
                  <a:pt x="102" y="153"/>
                </a:lnTo>
                <a:lnTo>
                  <a:pt x="102" y="153"/>
                </a:lnTo>
                <a:lnTo>
                  <a:pt x="97" y="144"/>
                </a:lnTo>
                <a:lnTo>
                  <a:pt x="93" y="131"/>
                </a:lnTo>
                <a:lnTo>
                  <a:pt x="91" y="116"/>
                </a:lnTo>
                <a:lnTo>
                  <a:pt x="90" y="99"/>
                </a:lnTo>
                <a:lnTo>
                  <a:pt x="97" y="90"/>
                </a:lnTo>
                <a:lnTo>
                  <a:pt x="99" y="107"/>
                </a:lnTo>
                <a:lnTo>
                  <a:pt x="101" y="105"/>
                </a:lnTo>
                <a:lnTo>
                  <a:pt x="101" y="105"/>
                </a:lnTo>
                <a:lnTo>
                  <a:pt x="101" y="83"/>
                </a:lnTo>
                <a:lnTo>
                  <a:pt x="101" y="72"/>
                </a:lnTo>
                <a:lnTo>
                  <a:pt x="104" y="61"/>
                </a:lnTo>
                <a:lnTo>
                  <a:pt x="104" y="61"/>
                </a:lnTo>
                <a:lnTo>
                  <a:pt x="112" y="61"/>
                </a:lnTo>
                <a:lnTo>
                  <a:pt x="112" y="61"/>
                </a:lnTo>
                <a:close/>
                <a:moveTo>
                  <a:pt x="73" y="0"/>
                </a:moveTo>
                <a:lnTo>
                  <a:pt x="73" y="0"/>
                </a:lnTo>
                <a:lnTo>
                  <a:pt x="58" y="0"/>
                </a:lnTo>
                <a:lnTo>
                  <a:pt x="44" y="6"/>
                </a:lnTo>
                <a:lnTo>
                  <a:pt x="33" y="11"/>
                </a:lnTo>
                <a:lnTo>
                  <a:pt x="22" y="21"/>
                </a:lnTo>
                <a:lnTo>
                  <a:pt x="12" y="32"/>
                </a:lnTo>
                <a:lnTo>
                  <a:pt x="7" y="44"/>
                </a:lnTo>
                <a:lnTo>
                  <a:pt x="1" y="57"/>
                </a:lnTo>
                <a:lnTo>
                  <a:pt x="0" y="72"/>
                </a:lnTo>
                <a:lnTo>
                  <a:pt x="0" y="72"/>
                </a:lnTo>
                <a:lnTo>
                  <a:pt x="1" y="87"/>
                </a:lnTo>
                <a:lnTo>
                  <a:pt x="7" y="99"/>
                </a:lnTo>
                <a:lnTo>
                  <a:pt x="12" y="112"/>
                </a:lnTo>
                <a:lnTo>
                  <a:pt x="22" y="123"/>
                </a:lnTo>
                <a:lnTo>
                  <a:pt x="33" y="133"/>
                </a:lnTo>
                <a:lnTo>
                  <a:pt x="44" y="138"/>
                </a:lnTo>
                <a:lnTo>
                  <a:pt x="58" y="144"/>
                </a:lnTo>
                <a:lnTo>
                  <a:pt x="73" y="144"/>
                </a:lnTo>
                <a:lnTo>
                  <a:pt x="73" y="144"/>
                </a:lnTo>
                <a:lnTo>
                  <a:pt x="88" y="144"/>
                </a:lnTo>
                <a:lnTo>
                  <a:pt x="88" y="144"/>
                </a:lnTo>
                <a:lnTo>
                  <a:pt x="84" y="133"/>
                </a:lnTo>
                <a:lnTo>
                  <a:pt x="82" y="120"/>
                </a:lnTo>
                <a:lnTo>
                  <a:pt x="80" y="99"/>
                </a:lnTo>
                <a:lnTo>
                  <a:pt x="80" y="94"/>
                </a:lnTo>
                <a:lnTo>
                  <a:pt x="91" y="85"/>
                </a:lnTo>
                <a:lnTo>
                  <a:pt x="91" y="85"/>
                </a:lnTo>
                <a:lnTo>
                  <a:pt x="91" y="72"/>
                </a:lnTo>
                <a:lnTo>
                  <a:pt x="95" y="59"/>
                </a:lnTo>
                <a:lnTo>
                  <a:pt x="95" y="52"/>
                </a:lnTo>
                <a:lnTo>
                  <a:pt x="104" y="52"/>
                </a:lnTo>
                <a:lnTo>
                  <a:pt x="104" y="52"/>
                </a:lnTo>
                <a:lnTo>
                  <a:pt x="112" y="52"/>
                </a:lnTo>
                <a:lnTo>
                  <a:pt x="119" y="52"/>
                </a:lnTo>
                <a:lnTo>
                  <a:pt x="121" y="59"/>
                </a:lnTo>
                <a:lnTo>
                  <a:pt x="121" y="59"/>
                </a:lnTo>
                <a:lnTo>
                  <a:pt x="123" y="70"/>
                </a:lnTo>
                <a:lnTo>
                  <a:pt x="123" y="81"/>
                </a:lnTo>
                <a:lnTo>
                  <a:pt x="123" y="81"/>
                </a:lnTo>
                <a:lnTo>
                  <a:pt x="126" y="83"/>
                </a:lnTo>
                <a:lnTo>
                  <a:pt x="134" y="85"/>
                </a:lnTo>
                <a:lnTo>
                  <a:pt x="134" y="88"/>
                </a:lnTo>
                <a:lnTo>
                  <a:pt x="134" y="88"/>
                </a:lnTo>
                <a:lnTo>
                  <a:pt x="137" y="90"/>
                </a:lnTo>
                <a:lnTo>
                  <a:pt x="143" y="92"/>
                </a:lnTo>
                <a:lnTo>
                  <a:pt x="143" y="92"/>
                </a:lnTo>
                <a:lnTo>
                  <a:pt x="145" y="81"/>
                </a:lnTo>
                <a:lnTo>
                  <a:pt x="145" y="72"/>
                </a:lnTo>
                <a:lnTo>
                  <a:pt x="145" y="72"/>
                </a:lnTo>
                <a:lnTo>
                  <a:pt x="143" y="57"/>
                </a:lnTo>
                <a:lnTo>
                  <a:pt x="139" y="44"/>
                </a:lnTo>
                <a:lnTo>
                  <a:pt x="132" y="32"/>
                </a:lnTo>
                <a:lnTo>
                  <a:pt x="124" y="21"/>
                </a:lnTo>
                <a:lnTo>
                  <a:pt x="113" y="11"/>
                </a:lnTo>
                <a:lnTo>
                  <a:pt x="101" y="6"/>
                </a:lnTo>
                <a:lnTo>
                  <a:pt x="88" y="0"/>
                </a:lnTo>
                <a:lnTo>
                  <a:pt x="73" y="0"/>
                </a:lnTo>
                <a:lnTo>
                  <a:pt x="73" y="0"/>
                </a:lnTo>
                <a:close/>
                <a:moveTo>
                  <a:pt x="64" y="15"/>
                </a:moveTo>
                <a:lnTo>
                  <a:pt x="64" y="15"/>
                </a:lnTo>
                <a:lnTo>
                  <a:pt x="69" y="17"/>
                </a:lnTo>
                <a:lnTo>
                  <a:pt x="73" y="19"/>
                </a:lnTo>
                <a:lnTo>
                  <a:pt x="73" y="19"/>
                </a:lnTo>
                <a:lnTo>
                  <a:pt x="75" y="24"/>
                </a:lnTo>
                <a:lnTo>
                  <a:pt x="77" y="28"/>
                </a:lnTo>
                <a:lnTo>
                  <a:pt x="77" y="28"/>
                </a:lnTo>
                <a:lnTo>
                  <a:pt x="75" y="33"/>
                </a:lnTo>
                <a:lnTo>
                  <a:pt x="73" y="37"/>
                </a:lnTo>
                <a:lnTo>
                  <a:pt x="73" y="37"/>
                </a:lnTo>
                <a:lnTo>
                  <a:pt x="69" y="39"/>
                </a:lnTo>
                <a:lnTo>
                  <a:pt x="64" y="41"/>
                </a:lnTo>
                <a:lnTo>
                  <a:pt x="64" y="41"/>
                </a:lnTo>
                <a:lnTo>
                  <a:pt x="58" y="39"/>
                </a:lnTo>
                <a:lnTo>
                  <a:pt x="55" y="37"/>
                </a:lnTo>
                <a:lnTo>
                  <a:pt x="55" y="37"/>
                </a:lnTo>
                <a:lnTo>
                  <a:pt x="53" y="33"/>
                </a:lnTo>
                <a:lnTo>
                  <a:pt x="51" y="28"/>
                </a:lnTo>
                <a:lnTo>
                  <a:pt x="51" y="28"/>
                </a:lnTo>
                <a:lnTo>
                  <a:pt x="53" y="24"/>
                </a:lnTo>
                <a:lnTo>
                  <a:pt x="55" y="19"/>
                </a:lnTo>
                <a:lnTo>
                  <a:pt x="55" y="19"/>
                </a:lnTo>
                <a:lnTo>
                  <a:pt x="58" y="17"/>
                </a:lnTo>
                <a:lnTo>
                  <a:pt x="64" y="15"/>
                </a:lnTo>
                <a:lnTo>
                  <a:pt x="64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302"/>
          <p:cNvSpPr>
            <a:spLocks noEditPoints="1"/>
          </p:cNvSpPr>
          <p:nvPr/>
        </p:nvSpPr>
        <p:spPr bwMode="auto">
          <a:xfrm>
            <a:off x="3868489" y="3656008"/>
            <a:ext cx="288512" cy="421277"/>
          </a:xfrm>
          <a:custGeom>
            <a:avLst/>
            <a:gdLst>
              <a:gd name="T0" fmla="*/ 57 w 113"/>
              <a:gd name="T1" fmla="*/ 0 h 165"/>
              <a:gd name="T2" fmla="*/ 79 w 113"/>
              <a:gd name="T3" fmla="*/ 4 h 165"/>
              <a:gd name="T4" fmla="*/ 97 w 113"/>
              <a:gd name="T5" fmla="*/ 17 h 165"/>
              <a:gd name="T6" fmla="*/ 102 w 113"/>
              <a:gd name="T7" fmla="*/ 24 h 165"/>
              <a:gd name="T8" fmla="*/ 112 w 113"/>
              <a:gd name="T9" fmla="*/ 44 h 165"/>
              <a:gd name="T10" fmla="*/ 113 w 113"/>
              <a:gd name="T11" fmla="*/ 55 h 165"/>
              <a:gd name="T12" fmla="*/ 108 w 113"/>
              <a:gd name="T13" fmla="*/ 77 h 165"/>
              <a:gd name="T14" fmla="*/ 97 w 113"/>
              <a:gd name="T15" fmla="*/ 96 h 165"/>
              <a:gd name="T16" fmla="*/ 58 w 113"/>
              <a:gd name="T17" fmla="*/ 165 h 165"/>
              <a:gd name="T18" fmla="*/ 16 w 113"/>
              <a:gd name="T19" fmla="*/ 96 h 165"/>
              <a:gd name="T20" fmla="*/ 9 w 113"/>
              <a:gd name="T21" fmla="*/ 86 h 165"/>
              <a:gd name="T22" fmla="*/ 1 w 113"/>
              <a:gd name="T23" fmla="*/ 68 h 165"/>
              <a:gd name="T24" fmla="*/ 0 w 113"/>
              <a:gd name="T25" fmla="*/ 55 h 165"/>
              <a:gd name="T26" fmla="*/ 5 w 113"/>
              <a:gd name="T27" fmla="*/ 33 h 165"/>
              <a:gd name="T28" fmla="*/ 16 w 113"/>
              <a:gd name="T29" fmla="*/ 17 h 165"/>
              <a:gd name="T30" fmla="*/ 25 w 113"/>
              <a:gd name="T31" fmla="*/ 9 h 165"/>
              <a:gd name="T32" fmla="*/ 46 w 113"/>
              <a:gd name="T33" fmla="*/ 0 h 165"/>
              <a:gd name="T34" fmla="*/ 57 w 113"/>
              <a:gd name="T35" fmla="*/ 0 h 165"/>
              <a:gd name="T36" fmla="*/ 80 w 113"/>
              <a:gd name="T37" fmla="*/ 33 h 165"/>
              <a:gd name="T38" fmla="*/ 69 w 113"/>
              <a:gd name="T39" fmla="*/ 26 h 165"/>
              <a:gd name="T40" fmla="*/ 57 w 113"/>
              <a:gd name="T41" fmla="*/ 22 h 165"/>
              <a:gd name="T42" fmla="*/ 49 w 113"/>
              <a:gd name="T43" fmla="*/ 24 h 165"/>
              <a:gd name="T44" fmla="*/ 38 w 113"/>
              <a:gd name="T45" fmla="*/ 28 h 165"/>
              <a:gd name="T46" fmla="*/ 33 w 113"/>
              <a:gd name="T47" fmla="*/ 33 h 165"/>
              <a:gd name="T48" fmla="*/ 25 w 113"/>
              <a:gd name="T49" fmla="*/ 42 h 165"/>
              <a:gd name="T50" fmla="*/ 23 w 113"/>
              <a:gd name="T51" fmla="*/ 55 h 165"/>
              <a:gd name="T52" fmla="*/ 23 w 113"/>
              <a:gd name="T53" fmla="*/ 63 h 165"/>
              <a:gd name="T54" fmla="*/ 29 w 113"/>
              <a:gd name="T55" fmla="*/ 75 h 165"/>
              <a:gd name="T56" fmla="*/ 33 w 113"/>
              <a:gd name="T57" fmla="*/ 79 h 165"/>
              <a:gd name="T58" fmla="*/ 44 w 113"/>
              <a:gd name="T59" fmla="*/ 86 h 165"/>
              <a:gd name="T60" fmla="*/ 57 w 113"/>
              <a:gd name="T61" fmla="*/ 90 h 165"/>
              <a:gd name="T62" fmla="*/ 64 w 113"/>
              <a:gd name="T63" fmla="*/ 88 h 165"/>
              <a:gd name="T64" fmla="*/ 75 w 113"/>
              <a:gd name="T65" fmla="*/ 85 h 165"/>
              <a:gd name="T66" fmla="*/ 80 w 113"/>
              <a:gd name="T67" fmla="*/ 79 h 165"/>
              <a:gd name="T68" fmla="*/ 88 w 113"/>
              <a:gd name="T69" fmla="*/ 70 h 165"/>
              <a:gd name="T70" fmla="*/ 90 w 113"/>
              <a:gd name="T71" fmla="*/ 55 h 165"/>
              <a:gd name="T72" fmla="*/ 90 w 113"/>
              <a:gd name="T73" fmla="*/ 50 h 165"/>
              <a:gd name="T74" fmla="*/ 84 w 113"/>
              <a:gd name="T75" fmla="*/ 37 h 165"/>
              <a:gd name="T76" fmla="*/ 80 w 113"/>
              <a:gd name="T77" fmla="*/ 3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3" h="165">
                <a:moveTo>
                  <a:pt x="57" y="0"/>
                </a:moveTo>
                <a:lnTo>
                  <a:pt x="57" y="0"/>
                </a:lnTo>
                <a:lnTo>
                  <a:pt x="68" y="0"/>
                </a:lnTo>
                <a:lnTo>
                  <a:pt x="79" y="4"/>
                </a:lnTo>
                <a:lnTo>
                  <a:pt x="88" y="9"/>
                </a:lnTo>
                <a:lnTo>
                  <a:pt x="97" y="17"/>
                </a:lnTo>
                <a:lnTo>
                  <a:pt x="97" y="17"/>
                </a:lnTo>
                <a:lnTo>
                  <a:pt x="102" y="24"/>
                </a:lnTo>
                <a:lnTo>
                  <a:pt x="108" y="33"/>
                </a:lnTo>
                <a:lnTo>
                  <a:pt x="112" y="44"/>
                </a:lnTo>
                <a:lnTo>
                  <a:pt x="113" y="55"/>
                </a:lnTo>
                <a:lnTo>
                  <a:pt x="113" y="55"/>
                </a:lnTo>
                <a:lnTo>
                  <a:pt x="112" y="68"/>
                </a:lnTo>
                <a:lnTo>
                  <a:pt x="108" y="77"/>
                </a:lnTo>
                <a:lnTo>
                  <a:pt x="102" y="88"/>
                </a:lnTo>
                <a:lnTo>
                  <a:pt x="97" y="96"/>
                </a:lnTo>
                <a:lnTo>
                  <a:pt x="58" y="165"/>
                </a:lnTo>
                <a:lnTo>
                  <a:pt x="58" y="165"/>
                </a:lnTo>
                <a:lnTo>
                  <a:pt x="42" y="138"/>
                </a:lnTo>
                <a:lnTo>
                  <a:pt x="16" y="96"/>
                </a:lnTo>
                <a:lnTo>
                  <a:pt x="16" y="96"/>
                </a:lnTo>
                <a:lnTo>
                  <a:pt x="9" y="86"/>
                </a:lnTo>
                <a:lnTo>
                  <a:pt x="3" y="77"/>
                </a:lnTo>
                <a:lnTo>
                  <a:pt x="1" y="68"/>
                </a:lnTo>
                <a:lnTo>
                  <a:pt x="0" y="55"/>
                </a:lnTo>
                <a:lnTo>
                  <a:pt x="0" y="55"/>
                </a:lnTo>
                <a:lnTo>
                  <a:pt x="1" y="44"/>
                </a:lnTo>
                <a:lnTo>
                  <a:pt x="5" y="33"/>
                </a:lnTo>
                <a:lnTo>
                  <a:pt x="9" y="24"/>
                </a:lnTo>
                <a:lnTo>
                  <a:pt x="16" y="17"/>
                </a:lnTo>
                <a:lnTo>
                  <a:pt x="16" y="17"/>
                </a:lnTo>
                <a:lnTo>
                  <a:pt x="25" y="9"/>
                </a:lnTo>
                <a:lnTo>
                  <a:pt x="35" y="4"/>
                </a:lnTo>
                <a:lnTo>
                  <a:pt x="46" y="0"/>
                </a:lnTo>
                <a:lnTo>
                  <a:pt x="57" y="0"/>
                </a:lnTo>
                <a:lnTo>
                  <a:pt x="57" y="0"/>
                </a:lnTo>
                <a:close/>
                <a:moveTo>
                  <a:pt x="80" y="33"/>
                </a:moveTo>
                <a:lnTo>
                  <a:pt x="80" y="33"/>
                </a:lnTo>
                <a:lnTo>
                  <a:pt x="75" y="28"/>
                </a:lnTo>
                <a:lnTo>
                  <a:pt x="69" y="26"/>
                </a:lnTo>
                <a:lnTo>
                  <a:pt x="64" y="24"/>
                </a:lnTo>
                <a:lnTo>
                  <a:pt x="57" y="22"/>
                </a:lnTo>
                <a:lnTo>
                  <a:pt x="57" y="22"/>
                </a:lnTo>
                <a:lnTo>
                  <a:pt x="49" y="24"/>
                </a:lnTo>
                <a:lnTo>
                  <a:pt x="44" y="26"/>
                </a:lnTo>
                <a:lnTo>
                  <a:pt x="38" y="28"/>
                </a:lnTo>
                <a:lnTo>
                  <a:pt x="33" y="33"/>
                </a:lnTo>
                <a:lnTo>
                  <a:pt x="33" y="33"/>
                </a:lnTo>
                <a:lnTo>
                  <a:pt x="29" y="37"/>
                </a:lnTo>
                <a:lnTo>
                  <a:pt x="25" y="42"/>
                </a:lnTo>
                <a:lnTo>
                  <a:pt x="23" y="50"/>
                </a:lnTo>
                <a:lnTo>
                  <a:pt x="23" y="55"/>
                </a:lnTo>
                <a:lnTo>
                  <a:pt x="23" y="55"/>
                </a:lnTo>
                <a:lnTo>
                  <a:pt x="23" y="63"/>
                </a:lnTo>
                <a:lnTo>
                  <a:pt x="25" y="70"/>
                </a:lnTo>
                <a:lnTo>
                  <a:pt x="29" y="75"/>
                </a:lnTo>
                <a:lnTo>
                  <a:pt x="33" y="79"/>
                </a:lnTo>
                <a:lnTo>
                  <a:pt x="33" y="79"/>
                </a:lnTo>
                <a:lnTo>
                  <a:pt x="38" y="85"/>
                </a:lnTo>
                <a:lnTo>
                  <a:pt x="44" y="86"/>
                </a:lnTo>
                <a:lnTo>
                  <a:pt x="49" y="88"/>
                </a:lnTo>
                <a:lnTo>
                  <a:pt x="57" y="90"/>
                </a:lnTo>
                <a:lnTo>
                  <a:pt x="57" y="90"/>
                </a:lnTo>
                <a:lnTo>
                  <a:pt x="64" y="88"/>
                </a:lnTo>
                <a:lnTo>
                  <a:pt x="69" y="86"/>
                </a:lnTo>
                <a:lnTo>
                  <a:pt x="75" y="85"/>
                </a:lnTo>
                <a:lnTo>
                  <a:pt x="80" y="79"/>
                </a:lnTo>
                <a:lnTo>
                  <a:pt x="80" y="79"/>
                </a:lnTo>
                <a:lnTo>
                  <a:pt x="84" y="75"/>
                </a:lnTo>
                <a:lnTo>
                  <a:pt x="88" y="70"/>
                </a:lnTo>
                <a:lnTo>
                  <a:pt x="90" y="63"/>
                </a:lnTo>
                <a:lnTo>
                  <a:pt x="90" y="55"/>
                </a:lnTo>
                <a:lnTo>
                  <a:pt x="90" y="55"/>
                </a:lnTo>
                <a:lnTo>
                  <a:pt x="90" y="50"/>
                </a:lnTo>
                <a:lnTo>
                  <a:pt x="88" y="42"/>
                </a:lnTo>
                <a:lnTo>
                  <a:pt x="84" y="37"/>
                </a:lnTo>
                <a:lnTo>
                  <a:pt x="80" y="33"/>
                </a:lnTo>
                <a:lnTo>
                  <a:pt x="80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434"/>
          <p:cNvSpPr>
            <a:spLocks noEditPoints="1"/>
          </p:cNvSpPr>
          <p:nvPr/>
        </p:nvSpPr>
        <p:spPr bwMode="auto">
          <a:xfrm>
            <a:off x="8728819" y="2834574"/>
            <a:ext cx="398090" cy="392235"/>
          </a:xfrm>
          <a:custGeom>
            <a:avLst/>
            <a:gdLst>
              <a:gd name="T0" fmla="*/ 118 w 136"/>
              <a:gd name="T1" fmla="*/ 94 h 134"/>
              <a:gd name="T2" fmla="*/ 118 w 136"/>
              <a:gd name="T3" fmla="*/ 94 h 134"/>
              <a:gd name="T4" fmla="*/ 114 w 136"/>
              <a:gd name="T5" fmla="*/ 103 h 134"/>
              <a:gd name="T6" fmla="*/ 108 w 136"/>
              <a:gd name="T7" fmla="*/ 110 h 134"/>
              <a:gd name="T8" fmla="*/ 103 w 136"/>
              <a:gd name="T9" fmla="*/ 117 h 134"/>
              <a:gd name="T10" fmla="*/ 96 w 136"/>
              <a:gd name="T11" fmla="*/ 123 h 134"/>
              <a:gd name="T12" fmla="*/ 88 w 136"/>
              <a:gd name="T13" fmla="*/ 127 h 134"/>
              <a:gd name="T14" fmla="*/ 79 w 136"/>
              <a:gd name="T15" fmla="*/ 130 h 134"/>
              <a:gd name="T16" fmla="*/ 70 w 136"/>
              <a:gd name="T17" fmla="*/ 132 h 134"/>
              <a:gd name="T18" fmla="*/ 61 w 136"/>
              <a:gd name="T19" fmla="*/ 134 h 134"/>
              <a:gd name="T20" fmla="*/ 61 w 136"/>
              <a:gd name="T21" fmla="*/ 134 h 134"/>
              <a:gd name="T22" fmla="*/ 48 w 136"/>
              <a:gd name="T23" fmla="*/ 132 h 134"/>
              <a:gd name="T24" fmla="*/ 37 w 136"/>
              <a:gd name="T25" fmla="*/ 128 h 134"/>
              <a:gd name="T26" fmla="*/ 28 w 136"/>
              <a:gd name="T27" fmla="*/ 123 h 134"/>
              <a:gd name="T28" fmla="*/ 19 w 136"/>
              <a:gd name="T29" fmla="*/ 116 h 134"/>
              <a:gd name="T30" fmla="*/ 11 w 136"/>
              <a:gd name="T31" fmla="*/ 106 h 134"/>
              <a:gd name="T32" fmla="*/ 6 w 136"/>
              <a:gd name="T33" fmla="*/ 95 h 134"/>
              <a:gd name="T34" fmla="*/ 2 w 136"/>
              <a:gd name="T35" fmla="*/ 84 h 134"/>
              <a:gd name="T36" fmla="*/ 0 w 136"/>
              <a:gd name="T37" fmla="*/ 72 h 134"/>
              <a:gd name="T38" fmla="*/ 0 w 136"/>
              <a:gd name="T39" fmla="*/ 72 h 134"/>
              <a:gd name="T40" fmla="*/ 2 w 136"/>
              <a:gd name="T41" fmla="*/ 61 h 134"/>
              <a:gd name="T42" fmla="*/ 4 w 136"/>
              <a:gd name="T43" fmla="*/ 49 h 134"/>
              <a:gd name="T44" fmla="*/ 9 w 136"/>
              <a:gd name="T45" fmla="*/ 40 h 134"/>
              <a:gd name="T46" fmla="*/ 17 w 136"/>
              <a:gd name="T47" fmla="*/ 31 h 134"/>
              <a:gd name="T48" fmla="*/ 26 w 136"/>
              <a:gd name="T49" fmla="*/ 24 h 134"/>
              <a:gd name="T50" fmla="*/ 35 w 136"/>
              <a:gd name="T51" fmla="*/ 18 h 134"/>
              <a:gd name="T52" fmla="*/ 46 w 136"/>
              <a:gd name="T53" fmla="*/ 13 h 134"/>
              <a:gd name="T54" fmla="*/ 57 w 136"/>
              <a:gd name="T55" fmla="*/ 11 h 134"/>
              <a:gd name="T56" fmla="*/ 59 w 136"/>
              <a:gd name="T57" fmla="*/ 72 h 134"/>
              <a:gd name="T58" fmla="*/ 59 w 136"/>
              <a:gd name="T59" fmla="*/ 75 h 134"/>
              <a:gd name="T60" fmla="*/ 118 w 136"/>
              <a:gd name="T61" fmla="*/ 94 h 134"/>
              <a:gd name="T62" fmla="*/ 118 w 136"/>
              <a:gd name="T63" fmla="*/ 94 h 134"/>
              <a:gd name="T64" fmla="*/ 64 w 136"/>
              <a:gd name="T65" fmla="*/ 0 h 134"/>
              <a:gd name="T66" fmla="*/ 66 w 136"/>
              <a:gd name="T67" fmla="*/ 59 h 134"/>
              <a:gd name="T68" fmla="*/ 121 w 136"/>
              <a:gd name="T69" fmla="*/ 46 h 134"/>
              <a:gd name="T70" fmla="*/ 121 w 136"/>
              <a:gd name="T71" fmla="*/ 46 h 134"/>
              <a:gd name="T72" fmla="*/ 119 w 136"/>
              <a:gd name="T73" fmla="*/ 37 h 134"/>
              <a:gd name="T74" fmla="*/ 114 w 136"/>
              <a:gd name="T75" fmla="*/ 29 h 134"/>
              <a:gd name="T76" fmla="*/ 108 w 136"/>
              <a:gd name="T77" fmla="*/ 20 h 134"/>
              <a:gd name="T78" fmla="*/ 101 w 136"/>
              <a:gd name="T79" fmla="*/ 15 h 134"/>
              <a:gd name="T80" fmla="*/ 94 w 136"/>
              <a:gd name="T81" fmla="*/ 9 h 134"/>
              <a:gd name="T82" fmla="*/ 85 w 136"/>
              <a:gd name="T83" fmla="*/ 4 h 134"/>
              <a:gd name="T84" fmla="*/ 75 w 136"/>
              <a:gd name="T85" fmla="*/ 2 h 134"/>
              <a:gd name="T86" fmla="*/ 64 w 136"/>
              <a:gd name="T87" fmla="*/ 0 h 134"/>
              <a:gd name="T88" fmla="*/ 64 w 136"/>
              <a:gd name="T89" fmla="*/ 0 h 134"/>
              <a:gd name="T90" fmla="*/ 136 w 136"/>
              <a:gd name="T91" fmla="*/ 61 h 134"/>
              <a:gd name="T92" fmla="*/ 83 w 136"/>
              <a:gd name="T93" fmla="*/ 72 h 134"/>
              <a:gd name="T94" fmla="*/ 134 w 136"/>
              <a:gd name="T95" fmla="*/ 88 h 134"/>
              <a:gd name="T96" fmla="*/ 134 w 136"/>
              <a:gd name="T97" fmla="*/ 88 h 134"/>
              <a:gd name="T98" fmla="*/ 136 w 136"/>
              <a:gd name="T99" fmla="*/ 79 h 134"/>
              <a:gd name="T100" fmla="*/ 136 w 136"/>
              <a:gd name="T101" fmla="*/ 72 h 134"/>
              <a:gd name="T102" fmla="*/ 136 w 136"/>
              <a:gd name="T103" fmla="*/ 72 h 134"/>
              <a:gd name="T104" fmla="*/ 136 w 136"/>
              <a:gd name="T105" fmla="*/ 61 h 134"/>
              <a:gd name="T106" fmla="*/ 136 w 136"/>
              <a:gd name="T107" fmla="*/ 6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6" h="134">
                <a:moveTo>
                  <a:pt x="118" y="94"/>
                </a:moveTo>
                <a:lnTo>
                  <a:pt x="118" y="94"/>
                </a:lnTo>
                <a:lnTo>
                  <a:pt x="114" y="103"/>
                </a:lnTo>
                <a:lnTo>
                  <a:pt x="108" y="110"/>
                </a:lnTo>
                <a:lnTo>
                  <a:pt x="103" y="117"/>
                </a:lnTo>
                <a:lnTo>
                  <a:pt x="96" y="123"/>
                </a:lnTo>
                <a:lnTo>
                  <a:pt x="88" y="127"/>
                </a:lnTo>
                <a:lnTo>
                  <a:pt x="79" y="130"/>
                </a:lnTo>
                <a:lnTo>
                  <a:pt x="70" y="132"/>
                </a:lnTo>
                <a:lnTo>
                  <a:pt x="61" y="134"/>
                </a:lnTo>
                <a:lnTo>
                  <a:pt x="61" y="134"/>
                </a:lnTo>
                <a:lnTo>
                  <a:pt x="48" y="132"/>
                </a:lnTo>
                <a:lnTo>
                  <a:pt x="37" y="128"/>
                </a:lnTo>
                <a:lnTo>
                  <a:pt x="28" y="123"/>
                </a:lnTo>
                <a:lnTo>
                  <a:pt x="19" y="116"/>
                </a:lnTo>
                <a:lnTo>
                  <a:pt x="11" y="106"/>
                </a:lnTo>
                <a:lnTo>
                  <a:pt x="6" y="95"/>
                </a:lnTo>
                <a:lnTo>
                  <a:pt x="2" y="84"/>
                </a:lnTo>
                <a:lnTo>
                  <a:pt x="0" y="72"/>
                </a:lnTo>
                <a:lnTo>
                  <a:pt x="0" y="72"/>
                </a:lnTo>
                <a:lnTo>
                  <a:pt x="2" y="61"/>
                </a:lnTo>
                <a:lnTo>
                  <a:pt x="4" y="49"/>
                </a:lnTo>
                <a:lnTo>
                  <a:pt x="9" y="40"/>
                </a:lnTo>
                <a:lnTo>
                  <a:pt x="17" y="31"/>
                </a:lnTo>
                <a:lnTo>
                  <a:pt x="26" y="24"/>
                </a:lnTo>
                <a:lnTo>
                  <a:pt x="35" y="18"/>
                </a:lnTo>
                <a:lnTo>
                  <a:pt x="46" y="13"/>
                </a:lnTo>
                <a:lnTo>
                  <a:pt x="57" y="11"/>
                </a:lnTo>
                <a:lnTo>
                  <a:pt x="59" y="72"/>
                </a:lnTo>
                <a:lnTo>
                  <a:pt x="59" y="75"/>
                </a:lnTo>
                <a:lnTo>
                  <a:pt x="118" y="94"/>
                </a:lnTo>
                <a:lnTo>
                  <a:pt x="118" y="94"/>
                </a:lnTo>
                <a:close/>
                <a:moveTo>
                  <a:pt x="64" y="0"/>
                </a:moveTo>
                <a:lnTo>
                  <a:pt x="66" y="59"/>
                </a:lnTo>
                <a:lnTo>
                  <a:pt x="121" y="46"/>
                </a:lnTo>
                <a:lnTo>
                  <a:pt x="121" y="46"/>
                </a:lnTo>
                <a:lnTo>
                  <a:pt x="119" y="37"/>
                </a:lnTo>
                <a:lnTo>
                  <a:pt x="114" y="29"/>
                </a:lnTo>
                <a:lnTo>
                  <a:pt x="108" y="20"/>
                </a:lnTo>
                <a:lnTo>
                  <a:pt x="101" y="15"/>
                </a:lnTo>
                <a:lnTo>
                  <a:pt x="94" y="9"/>
                </a:lnTo>
                <a:lnTo>
                  <a:pt x="85" y="4"/>
                </a:lnTo>
                <a:lnTo>
                  <a:pt x="75" y="2"/>
                </a:lnTo>
                <a:lnTo>
                  <a:pt x="64" y="0"/>
                </a:lnTo>
                <a:lnTo>
                  <a:pt x="64" y="0"/>
                </a:lnTo>
                <a:close/>
                <a:moveTo>
                  <a:pt x="136" y="61"/>
                </a:moveTo>
                <a:lnTo>
                  <a:pt x="83" y="72"/>
                </a:lnTo>
                <a:lnTo>
                  <a:pt x="134" y="88"/>
                </a:lnTo>
                <a:lnTo>
                  <a:pt x="134" y="88"/>
                </a:lnTo>
                <a:lnTo>
                  <a:pt x="136" y="79"/>
                </a:lnTo>
                <a:lnTo>
                  <a:pt x="136" y="72"/>
                </a:lnTo>
                <a:lnTo>
                  <a:pt x="136" y="72"/>
                </a:lnTo>
                <a:lnTo>
                  <a:pt x="136" y="61"/>
                </a:lnTo>
                <a:lnTo>
                  <a:pt x="136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760292" y="1598064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96556" y="3389592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19205" y="2577892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44173" y="4208407"/>
            <a:ext cx="159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请在此处添加描述性文字，或者直接粘贴复制准备好的文字即可。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06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-250041" y="273696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05040" y="2266286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528" y="270697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10665" y="2255105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087875" y="3270615"/>
            <a:ext cx="2671474" cy="2367650"/>
            <a:chOff x="981198" y="3989740"/>
            <a:chExt cx="2881760" cy="2319580"/>
          </a:xfrm>
        </p:grpSpPr>
        <p:sp>
          <p:nvSpPr>
            <p:cNvPr id="17" name="矩形 16"/>
            <p:cNvSpPr/>
            <p:nvPr/>
          </p:nvSpPr>
          <p:spPr>
            <a:xfrm>
              <a:off x="1169317" y="3989740"/>
              <a:ext cx="245369" cy="879420"/>
            </a:xfrm>
            <a:prstGeom prst="rect">
              <a:avLst/>
            </a:prstGeom>
            <a:solidFill>
              <a:srgbClr val="FFA8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150268" y="3989740"/>
              <a:ext cx="0" cy="2254108"/>
            </a:xfrm>
            <a:prstGeom prst="line">
              <a:avLst/>
            </a:prstGeom>
            <a:ln>
              <a:solidFill>
                <a:srgbClr val="FFA8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1169318" y="3990340"/>
              <a:ext cx="2693640" cy="0"/>
            </a:xfrm>
            <a:prstGeom prst="line">
              <a:avLst/>
            </a:prstGeom>
            <a:ln>
              <a:solidFill>
                <a:srgbClr val="FFA8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565"/>
            <p:cNvSpPr>
              <a:spLocks noChangeArrowheads="1"/>
            </p:cNvSpPr>
            <p:nvPr/>
          </p:nvSpPr>
          <p:spPr bwMode="auto">
            <a:xfrm>
              <a:off x="981198" y="5969886"/>
              <a:ext cx="338139" cy="339434"/>
            </a:xfrm>
            <a:prstGeom prst="ellipse">
              <a:avLst/>
            </a:prstGeom>
            <a:solidFill>
              <a:srgbClr val="FFA822"/>
            </a:solidFill>
            <a:ln>
              <a:noFill/>
            </a:ln>
            <a:effectLst>
              <a:outerShdw blurRad="2921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03460" y="3250319"/>
            <a:ext cx="2604129" cy="2387946"/>
            <a:chOff x="4583063" y="3989140"/>
            <a:chExt cx="2881760" cy="2319580"/>
          </a:xfrm>
        </p:grpSpPr>
        <p:sp>
          <p:nvSpPr>
            <p:cNvPr id="22" name="矩形 21"/>
            <p:cNvSpPr/>
            <p:nvPr/>
          </p:nvSpPr>
          <p:spPr>
            <a:xfrm>
              <a:off x="4771182" y="3989140"/>
              <a:ext cx="245369" cy="879420"/>
            </a:xfrm>
            <a:prstGeom prst="rect">
              <a:avLst/>
            </a:prstGeom>
            <a:solidFill>
              <a:srgbClr val="1178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4752133" y="3989140"/>
              <a:ext cx="0" cy="2254108"/>
            </a:xfrm>
            <a:prstGeom prst="line">
              <a:avLst/>
            </a:prstGeom>
            <a:ln>
              <a:solidFill>
                <a:srgbClr val="136B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4771183" y="3989740"/>
              <a:ext cx="2693640" cy="0"/>
            </a:xfrm>
            <a:prstGeom prst="line">
              <a:avLst/>
            </a:prstGeom>
            <a:ln>
              <a:solidFill>
                <a:srgbClr val="136B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565"/>
            <p:cNvSpPr>
              <a:spLocks noChangeArrowheads="1"/>
            </p:cNvSpPr>
            <p:nvPr/>
          </p:nvSpPr>
          <p:spPr bwMode="auto">
            <a:xfrm>
              <a:off x="4583063" y="5969286"/>
              <a:ext cx="338139" cy="339434"/>
            </a:xfrm>
            <a:prstGeom prst="ellipse">
              <a:avLst/>
            </a:prstGeom>
            <a:solidFill>
              <a:srgbClr val="11780D"/>
            </a:solidFill>
            <a:ln>
              <a:noFill/>
            </a:ln>
            <a:effectLst>
              <a:outerShdw blurRad="330200" dist="342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613550" y="3250319"/>
            <a:ext cx="2671474" cy="2367650"/>
            <a:chOff x="981198" y="3989740"/>
            <a:chExt cx="2881760" cy="2319580"/>
          </a:xfrm>
        </p:grpSpPr>
        <p:sp>
          <p:nvSpPr>
            <p:cNvPr id="27" name="矩形 26"/>
            <p:cNvSpPr/>
            <p:nvPr/>
          </p:nvSpPr>
          <p:spPr>
            <a:xfrm>
              <a:off x="1169317" y="3989740"/>
              <a:ext cx="245369" cy="879420"/>
            </a:xfrm>
            <a:prstGeom prst="rect">
              <a:avLst/>
            </a:prstGeom>
            <a:solidFill>
              <a:srgbClr val="AD1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1150268" y="3989740"/>
              <a:ext cx="0" cy="2254108"/>
            </a:xfrm>
            <a:prstGeom prst="line">
              <a:avLst/>
            </a:prstGeom>
            <a:ln>
              <a:solidFill>
                <a:srgbClr val="AD13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1169318" y="3990340"/>
              <a:ext cx="2693640" cy="0"/>
            </a:xfrm>
            <a:prstGeom prst="line">
              <a:avLst/>
            </a:prstGeom>
            <a:ln>
              <a:solidFill>
                <a:srgbClr val="AD13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565"/>
            <p:cNvSpPr>
              <a:spLocks noChangeArrowheads="1"/>
            </p:cNvSpPr>
            <p:nvPr/>
          </p:nvSpPr>
          <p:spPr bwMode="auto">
            <a:xfrm>
              <a:off x="981198" y="5969886"/>
              <a:ext cx="338139" cy="339434"/>
            </a:xfrm>
            <a:prstGeom prst="ellipse">
              <a:avLst/>
            </a:prstGeom>
            <a:solidFill>
              <a:srgbClr val="AD13A2"/>
            </a:solidFill>
            <a:ln>
              <a:noFill/>
            </a:ln>
            <a:effectLst>
              <a:outerShdw blurRad="2921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2531500" y="3331058"/>
            <a:ext cx="20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请添加标题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817581" y="3379128"/>
            <a:ext cx="20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请添加标题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083748" y="3379128"/>
            <a:ext cx="20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请添加标题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08" y="1448343"/>
            <a:ext cx="2513195" cy="173279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70" y="1432012"/>
            <a:ext cx="2523354" cy="175828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34" y="1448343"/>
            <a:ext cx="2454756" cy="1737881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760292" y="3748460"/>
            <a:ext cx="1793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974332" y="3748460"/>
            <a:ext cx="1793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329422" y="3748460"/>
            <a:ext cx="1793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请在此处添加描述性文字，或者直接粘贴复制准备好的文字。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69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2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9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4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4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900"/>
                            </p:stCondLst>
                            <p:childTnLst>
                              <p:par>
                                <p:cTn id="10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31" grpId="0"/>
      <p:bldP spid="32" grpId="0"/>
      <p:bldP spid="33" grpId="0"/>
      <p:bldP spid="37" grpId="0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-383709" y="2695515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72700" y="1434040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38484" y="1843063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-523474" y="226369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-55140" y="266552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0860" y="1422859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0665" y="1815672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29099" y="225251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93" y="4460227"/>
            <a:ext cx="3153398" cy="239777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6418326" y="4460227"/>
            <a:ext cx="414338" cy="171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556734" y="2427590"/>
            <a:ext cx="2114550" cy="1463040"/>
            <a:chOff x="5024858" y="2939415"/>
            <a:chExt cx="2114550" cy="1463040"/>
          </a:xfrm>
        </p:grpSpPr>
        <p:sp>
          <p:nvSpPr>
            <p:cNvPr id="14" name="泪滴形 13"/>
            <p:cNvSpPr/>
            <p:nvPr/>
          </p:nvSpPr>
          <p:spPr>
            <a:xfrm rot="8100000">
              <a:off x="5350613" y="2939415"/>
              <a:ext cx="1463040" cy="1463040"/>
            </a:xfrm>
            <a:prstGeom prst="teardrop">
              <a:avLst>
                <a:gd name="adj" fmla="val 12485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024858" y="3443288"/>
              <a:ext cx="2114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+mn-ea"/>
                </a:rPr>
                <a:t>SERVICE</a:t>
              </a:r>
              <a:endParaRPr lang="zh-CN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6176632" y="4360216"/>
            <a:ext cx="897726" cy="3714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777450" y="4174477"/>
            <a:ext cx="1696090" cy="757236"/>
          </a:xfrm>
          <a:prstGeom prst="ellipse">
            <a:avLst/>
          </a:prstGeom>
          <a:noFill/>
          <a:ln w="6350"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320598" y="3960163"/>
            <a:ext cx="2609794" cy="1228726"/>
          </a:xfrm>
          <a:prstGeom prst="ellipse">
            <a:avLst/>
          </a:prstGeom>
          <a:noFill/>
          <a:ln w="3175"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742586" y="3217214"/>
            <a:ext cx="5765818" cy="2714624"/>
          </a:xfrm>
          <a:prstGeom prst="ellipse">
            <a:avLst/>
          </a:prstGeom>
          <a:noFill/>
          <a:ln w="1270">
            <a:solidFill>
              <a:schemeClr val="accent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713672" y="3674414"/>
            <a:ext cx="3823646" cy="1800224"/>
          </a:xfrm>
          <a:prstGeom prst="ellipse">
            <a:avLst/>
          </a:prstGeom>
          <a:noFill/>
          <a:ln w="1270">
            <a:solidFill>
              <a:schemeClr val="accent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8604312" y="1931336"/>
            <a:ext cx="1171576" cy="1171576"/>
            <a:chOff x="8086724" y="2443161"/>
            <a:chExt cx="1171576" cy="1171576"/>
          </a:xfrm>
        </p:grpSpPr>
        <p:sp>
          <p:nvSpPr>
            <p:cNvPr id="22" name="椭圆 21"/>
            <p:cNvSpPr/>
            <p:nvPr/>
          </p:nvSpPr>
          <p:spPr>
            <a:xfrm>
              <a:off x="8086724" y="2443161"/>
              <a:ext cx="1171576" cy="11715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164"/>
            <p:cNvSpPr>
              <a:spLocks noEditPoints="1"/>
            </p:cNvSpPr>
            <p:nvPr/>
          </p:nvSpPr>
          <p:spPr bwMode="auto">
            <a:xfrm>
              <a:off x="8349798" y="2706575"/>
              <a:ext cx="665616" cy="665614"/>
            </a:xfrm>
            <a:custGeom>
              <a:avLst/>
              <a:gdLst>
                <a:gd name="T0" fmla="*/ 36 w 128"/>
                <a:gd name="T1" fmla="*/ 40 h 128"/>
                <a:gd name="T2" fmla="*/ 32 w 128"/>
                <a:gd name="T3" fmla="*/ 44 h 128"/>
                <a:gd name="T4" fmla="*/ 32 w 128"/>
                <a:gd name="T5" fmla="*/ 84 h 128"/>
                <a:gd name="T6" fmla="*/ 36 w 128"/>
                <a:gd name="T7" fmla="*/ 88 h 128"/>
                <a:gd name="T8" fmla="*/ 40 w 128"/>
                <a:gd name="T9" fmla="*/ 84 h 128"/>
                <a:gd name="T10" fmla="*/ 40 w 128"/>
                <a:gd name="T11" fmla="*/ 44 h 128"/>
                <a:gd name="T12" fmla="*/ 36 w 128"/>
                <a:gd name="T13" fmla="*/ 40 h 128"/>
                <a:gd name="T14" fmla="*/ 68 w 128"/>
                <a:gd name="T15" fmla="*/ 52 h 128"/>
                <a:gd name="T16" fmla="*/ 64 w 128"/>
                <a:gd name="T17" fmla="*/ 56 h 128"/>
                <a:gd name="T18" fmla="*/ 64 w 128"/>
                <a:gd name="T19" fmla="*/ 80 h 128"/>
                <a:gd name="T20" fmla="*/ 68 w 128"/>
                <a:gd name="T21" fmla="*/ 84 h 128"/>
                <a:gd name="T22" fmla="*/ 72 w 128"/>
                <a:gd name="T23" fmla="*/ 80 h 128"/>
                <a:gd name="T24" fmla="*/ 72 w 128"/>
                <a:gd name="T25" fmla="*/ 56 h 128"/>
                <a:gd name="T26" fmla="*/ 68 w 128"/>
                <a:gd name="T27" fmla="*/ 52 h 128"/>
                <a:gd name="T28" fmla="*/ 96 w 128"/>
                <a:gd name="T29" fmla="*/ 68 h 128"/>
                <a:gd name="T30" fmla="*/ 100 w 128"/>
                <a:gd name="T31" fmla="*/ 72 h 128"/>
                <a:gd name="T32" fmla="*/ 104 w 128"/>
                <a:gd name="T33" fmla="*/ 68 h 128"/>
                <a:gd name="T34" fmla="*/ 104 w 128"/>
                <a:gd name="T35" fmla="*/ 36 h 128"/>
                <a:gd name="T36" fmla="*/ 100 w 128"/>
                <a:gd name="T37" fmla="*/ 32 h 128"/>
                <a:gd name="T38" fmla="*/ 96 w 128"/>
                <a:gd name="T39" fmla="*/ 36 h 128"/>
                <a:gd name="T40" fmla="*/ 96 w 128"/>
                <a:gd name="T41" fmla="*/ 68 h 128"/>
                <a:gd name="T42" fmla="*/ 96 w 128"/>
                <a:gd name="T43" fmla="*/ 0 h 128"/>
                <a:gd name="T44" fmla="*/ 64 w 128"/>
                <a:gd name="T45" fmla="*/ 24 h 128"/>
                <a:gd name="T46" fmla="*/ 32 w 128"/>
                <a:gd name="T47" fmla="*/ 12 h 128"/>
                <a:gd name="T48" fmla="*/ 0 w 128"/>
                <a:gd name="T49" fmla="*/ 32 h 128"/>
                <a:gd name="T50" fmla="*/ 0 w 128"/>
                <a:gd name="T51" fmla="*/ 40 h 128"/>
                <a:gd name="T52" fmla="*/ 0 w 128"/>
                <a:gd name="T53" fmla="*/ 120 h 128"/>
                <a:gd name="T54" fmla="*/ 0 w 128"/>
                <a:gd name="T55" fmla="*/ 124 h 128"/>
                <a:gd name="T56" fmla="*/ 0 w 128"/>
                <a:gd name="T57" fmla="*/ 128 h 128"/>
                <a:gd name="T58" fmla="*/ 6 w 128"/>
                <a:gd name="T59" fmla="*/ 124 h 128"/>
                <a:gd name="T60" fmla="*/ 8 w 128"/>
                <a:gd name="T61" fmla="*/ 124 h 128"/>
                <a:gd name="T62" fmla="*/ 8 w 128"/>
                <a:gd name="T63" fmla="*/ 123 h 128"/>
                <a:gd name="T64" fmla="*/ 32 w 128"/>
                <a:gd name="T65" fmla="*/ 108 h 128"/>
                <a:gd name="T66" fmla="*/ 64 w 128"/>
                <a:gd name="T67" fmla="*/ 120 h 128"/>
                <a:gd name="T68" fmla="*/ 96 w 128"/>
                <a:gd name="T69" fmla="*/ 96 h 128"/>
                <a:gd name="T70" fmla="*/ 120 w 128"/>
                <a:gd name="T71" fmla="*/ 114 h 128"/>
                <a:gd name="T72" fmla="*/ 120 w 128"/>
                <a:gd name="T73" fmla="*/ 116 h 128"/>
                <a:gd name="T74" fmla="*/ 123 w 128"/>
                <a:gd name="T75" fmla="*/ 116 h 128"/>
                <a:gd name="T76" fmla="*/ 128 w 128"/>
                <a:gd name="T77" fmla="*/ 120 h 128"/>
                <a:gd name="T78" fmla="*/ 128 w 128"/>
                <a:gd name="T79" fmla="*/ 116 h 128"/>
                <a:gd name="T80" fmla="*/ 128 w 128"/>
                <a:gd name="T81" fmla="*/ 112 h 128"/>
                <a:gd name="T82" fmla="*/ 128 w 128"/>
                <a:gd name="T83" fmla="*/ 32 h 128"/>
                <a:gd name="T84" fmla="*/ 128 w 128"/>
                <a:gd name="T85" fmla="*/ 24 h 128"/>
                <a:gd name="T86" fmla="*/ 96 w 128"/>
                <a:gd name="T87" fmla="*/ 0 h 128"/>
                <a:gd name="T88" fmla="*/ 120 w 128"/>
                <a:gd name="T89" fmla="*/ 106 h 128"/>
                <a:gd name="T90" fmla="*/ 96 w 128"/>
                <a:gd name="T91" fmla="*/ 88 h 128"/>
                <a:gd name="T92" fmla="*/ 64 w 128"/>
                <a:gd name="T93" fmla="*/ 112 h 128"/>
                <a:gd name="T94" fmla="*/ 32 w 128"/>
                <a:gd name="T95" fmla="*/ 100 h 128"/>
                <a:gd name="T96" fmla="*/ 8 w 128"/>
                <a:gd name="T97" fmla="*/ 115 h 128"/>
                <a:gd name="T98" fmla="*/ 8 w 128"/>
                <a:gd name="T99" fmla="*/ 35 h 128"/>
                <a:gd name="T100" fmla="*/ 32 w 128"/>
                <a:gd name="T101" fmla="*/ 20 h 128"/>
                <a:gd name="T102" fmla="*/ 64 w 128"/>
                <a:gd name="T103" fmla="*/ 32 h 128"/>
                <a:gd name="T104" fmla="*/ 96 w 128"/>
                <a:gd name="T105" fmla="*/ 8 h 128"/>
                <a:gd name="T106" fmla="*/ 120 w 128"/>
                <a:gd name="T107" fmla="*/ 26 h 128"/>
                <a:gd name="T108" fmla="*/ 120 w 128"/>
                <a:gd name="T109" fmla="*/ 10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128">
                  <a:moveTo>
                    <a:pt x="36" y="40"/>
                  </a:moveTo>
                  <a:cubicBezTo>
                    <a:pt x="34" y="40"/>
                    <a:pt x="32" y="42"/>
                    <a:pt x="32" y="4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6"/>
                    <a:pt x="34" y="88"/>
                    <a:pt x="36" y="88"/>
                  </a:cubicBezTo>
                  <a:cubicBezTo>
                    <a:pt x="38" y="88"/>
                    <a:pt x="40" y="86"/>
                    <a:pt x="40" y="8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2"/>
                    <a:pt x="38" y="40"/>
                    <a:pt x="36" y="40"/>
                  </a:cubicBezTo>
                  <a:close/>
                  <a:moveTo>
                    <a:pt x="68" y="52"/>
                  </a:moveTo>
                  <a:cubicBezTo>
                    <a:pt x="66" y="52"/>
                    <a:pt x="64" y="54"/>
                    <a:pt x="64" y="5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2"/>
                    <a:pt x="66" y="84"/>
                    <a:pt x="68" y="84"/>
                  </a:cubicBezTo>
                  <a:cubicBezTo>
                    <a:pt x="70" y="84"/>
                    <a:pt x="72" y="82"/>
                    <a:pt x="72" y="80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2" y="54"/>
                    <a:pt x="70" y="52"/>
                    <a:pt x="68" y="52"/>
                  </a:cubicBezTo>
                  <a:close/>
                  <a:moveTo>
                    <a:pt x="96" y="68"/>
                  </a:moveTo>
                  <a:cubicBezTo>
                    <a:pt x="96" y="70"/>
                    <a:pt x="98" y="72"/>
                    <a:pt x="100" y="72"/>
                  </a:cubicBezTo>
                  <a:cubicBezTo>
                    <a:pt x="102" y="72"/>
                    <a:pt x="104" y="70"/>
                    <a:pt x="104" y="68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4"/>
                    <a:pt x="102" y="32"/>
                    <a:pt x="100" y="32"/>
                  </a:cubicBezTo>
                  <a:cubicBezTo>
                    <a:pt x="98" y="32"/>
                    <a:pt x="96" y="34"/>
                    <a:pt x="96" y="36"/>
                  </a:cubicBezTo>
                  <a:lnTo>
                    <a:pt x="96" y="68"/>
                  </a:lnTo>
                  <a:close/>
                  <a:moveTo>
                    <a:pt x="96" y="0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24"/>
                    <a:pt x="128" y="24"/>
                    <a:pt x="128" y="24"/>
                  </a:cubicBezTo>
                  <a:lnTo>
                    <a:pt x="96" y="0"/>
                  </a:lnTo>
                  <a:close/>
                  <a:moveTo>
                    <a:pt x="120" y="106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20" y="26"/>
                    <a:pt x="120" y="26"/>
                    <a:pt x="120" y="26"/>
                  </a:cubicBezTo>
                  <a:lnTo>
                    <a:pt x="120" y="1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132326" y="4231626"/>
            <a:ext cx="1085850" cy="1085850"/>
            <a:chOff x="3614738" y="4743451"/>
            <a:chExt cx="1085850" cy="1085850"/>
          </a:xfrm>
        </p:grpSpPr>
        <p:sp>
          <p:nvSpPr>
            <p:cNvPr id="25" name="椭圆 24"/>
            <p:cNvSpPr/>
            <p:nvPr/>
          </p:nvSpPr>
          <p:spPr>
            <a:xfrm>
              <a:off x="3614738" y="4743451"/>
              <a:ext cx="1085850" cy="1085850"/>
            </a:xfrm>
            <a:prstGeom prst="ellipse">
              <a:avLst/>
            </a:prstGeom>
            <a:solidFill>
              <a:srgbClr val="E6A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166"/>
            <p:cNvSpPr>
              <a:spLocks noEditPoints="1"/>
            </p:cNvSpPr>
            <p:nvPr/>
          </p:nvSpPr>
          <p:spPr bwMode="auto">
            <a:xfrm>
              <a:off x="3942444" y="5007201"/>
              <a:ext cx="412524" cy="550638"/>
            </a:xfrm>
            <a:custGeom>
              <a:avLst/>
              <a:gdLst>
                <a:gd name="T0" fmla="*/ 48 w 96"/>
                <a:gd name="T1" fmla="*/ 28 h 128"/>
                <a:gd name="T2" fmla="*/ 28 w 96"/>
                <a:gd name="T3" fmla="*/ 48 h 128"/>
                <a:gd name="T4" fmla="*/ 48 w 96"/>
                <a:gd name="T5" fmla="*/ 68 h 128"/>
                <a:gd name="T6" fmla="*/ 68 w 96"/>
                <a:gd name="T7" fmla="*/ 48 h 128"/>
                <a:gd name="T8" fmla="*/ 48 w 96"/>
                <a:gd name="T9" fmla="*/ 28 h 128"/>
                <a:gd name="T10" fmla="*/ 48 w 96"/>
                <a:gd name="T11" fmla="*/ 60 h 128"/>
                <a:gd name="T12" fmla="*/ 36 w 96"/>
                <a:gd name="T13" fmla="*/ 48 h 128"/>
                <a:gd name="T14" fmla="*/ 48 w 96"/>
                <a:gd name="T15" fmla="*/ 36 h 128"/>
                <a:gd name="T16" fmla="*/ 60 w 96"/>
                <a:gd name="T17" fmla="*/ 48 h 128"/>
                <a:gd name="T18" fmla="*/ 48 w 96"/>
                <a:gd name="T19" fmla="*/ 60 h 128"/>
                <a:gd name="T20" fmla="*/ 48 w 96"/>
                <a:gd name="T21" fmla="*/ 0 h 128"/>
                <a:gd name="T22" fmla="*/ 0 w 96"/>
                <a:gd name="T23" fmla="*/ 48 h 128"/>
                <a:gd name="T24" fmla="*/ 48 w 96"/>
                <a:gd name="T25" fmla="*/ 128 h 128"/>
                <a:gd name="T26" fmla="*/ 96 w 96"/>
                <a:gd name="T27" fmla="*/ 48 h 128"/>
                <a:gd name="T28" fmla="*/ 48 w 96"/>
                <a:gd name="T29" fmla="*/ 0 h 128"/>
                <a:gd name="T30" fmla="*/ 48 w 96"/>
                <a:gd name="T31" fmla="*/ 116 h 128"/>
                <a:gd name="T32" fmla="*/ 8 w 96"/>
                <a:gd name="T33" fmla="*/ 48 h 128"/>
                <a:gd name="T34" fmla="*/ 48 w 96"/>
                <a:gd name="T35" fmla="*/ 8 h 128"/>
                <a:gd name="T36" fmla="*/ 88 w 96"/>
                <a:gd name="T37" fmla="*/ 48 h 128"/>
                <a:gd name="T38" fmla="*/ 48 w 96"/>
                <a:gd name="T39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28">
                  <a:moveTo>
                    <a:pt x="48" y="28"/>
                  </a:moveTo>
                  <a:cubicBezTo>
                    <a:pt x="37" y="28"/>
                    <a:pt x="28" y="37"/>
                    <a:pt x="28" y="48"/>
                  </a:cubicBezTo>
                  <a:cubicBezTo>
                    <a:pt x="28" y="59"/>
                    <a:pt x="37" y="68"/>
                    <a:pt x="48" y="68"/>
                  </a:cubicBezTo>
                  <a:cubicBezTo>
                    <a:pt x="59" y="68"/>
                    <a:pt x="68" y="59"/>
                    <a:pt x="68" y="48"/>
                  </a:cubicBezTo>
                  <a:cubicBezTo>
                    <a:pt x="68" y="37"/>
                    <a:pt x="59" y="28"/>
                    <a:pt x="48" y="28"/>
                  </a:cubicBezTo>
                  <a:close/>
                  <a:moveTo>
                    <a:pt x="48" y="60"/>
                  </a:moveTo>
                  <a:cubicBezTo>
                    <a:pt x="41" y="60"/>
                    <a:pt x="36" y="55"/>
                    <a:pt x="36" y="48"/>
                  </a:cubicBezTo>
                  <a:cubicBezTo>
                    <a:pt x="36" y="41"/>
                    <a:pt x="41" y="36"/>
                    <a:pt x="48" y="36"/>
                  </a:cubicBezTo>
                  <a:cubicBezTo>
                    <a:pt x="55" y="36"/>
                    <a:pt x="60" y="41"/>
                    <a:pt x="60" y="48"/>
                  </a:cubicBezTo>
                  <a:cubicBezTo>
                    <a:pt x="60" y="55"/>
                    <a:pt x="55" y="60"/>
                    <a:pt x="48" y="60"/>
                  </a:cubicBezTo>
                  <a:close/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68"/>
                    <a:pt x="40" y="128"/>
                    <a:pt x="48" y="128"/>
                  </a:cubicBezTo>
                  <a:cubicBezTo>
                    <a:pt x="56" y="128"/>
                    <a:pt x="96" y="68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116"/>
                  </a:moveTo>
                  <a:cubicBezTo>
                    <a:pt x="41" y="116"/>
                    <a:pt x="8" y="65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64"/>
                    <a:pt x="55" y="116"/>
                    <a:pt x="48" y="1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90026" y="4174475"/>
            <a:ext cx="657225" cy="657225"/>
            <a:chOff x="8072438" y="4686300"/>
            <a:chExt cx="657225" cy="657225"/>
          </a:xfrm>
        </p:grpSpPr>
        <p:sp>
          <p:nvSpPr>
            <p:cNvPr id="28" name="椭圆 27"/>
            <p:cNvSpPr/>
            <p:nvPr/>
          </p:nvSpPr>
          <p:spPr>
            <a:xfrm>
              <a:off x="8072438" y="4686300"/>
              <a:ext cx="657225" cy="657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reeform 174"/>
            <p:cNvSpPr>
              <a:spLocks noEditPoints="1"/>
            </p:cNvSpPr>
            <p:nvPr/>
          </p:nvSpPr>
          <p:spPr bwMode="auto">
            <a:xfrm>
              <a:off x="8221212" y="4898935"/>
              <a:ext cx="379864" cy="236944"/>
            </a:xfrm>
            <a:custGeom>
              <a:avLst/>
              <a:gdLst>
                <a:gd name="T0" fmla="*/ 88 w 128"/>
                <a:gd name="T1" fmla="*/ 0 h 80"/>
                <a:gd name="T2" fmla="*/ 40 w 128"/>
                <a:gd name="T3" fmla="*/ 0 h 80"/>
                <a:gd name="T4" fmla="*/ 0 w 128"/>
                <a:gd name="T5" fmla="*/ 40 h 80"/>
                <a:gd name="T6" fmla="*/ 40 w 128"/>
                <a:gd name="T7" fmla="*/ 80 h 80"/>
                <a:gd name="T8" fmla="*/ 88 w 128"/>
                <a:gd name="T9" fmla="*/ 80 h 80"/>
                <a:gd name="T10" fmla="*/ 128 w 128"/>
                <a:gd name="T11" fmla="*/ 40 h 80"/>
                <a:gd name="T12" fmla="*/ 88 w 128"/>
                <a:gd name="T13" fmla="*/ 0 h 80"/>
                <a:gd name="T14" fmla="*/ 88 w 128"/>
                <a:gd name="T15" fmla="*/ 72 h 80"/>
                <a:gd name="T16" fmla="*/ 40 w 128"/>
                <a:gd name="T17" fmla="*/ 72 h 80"/>
                <a:gd name="T18" fmla="*/ 8 w 128"/>
                <a:gd name="T19" fmla="*/ 40 h 80"/>
                <a:gd name="T20" fmla="*/ 40 w 128"/>
                <a:gd name="T21" fmla="*/ 8 h 80"/>
                <a:gd name="T22" fmla="*/ 88 w 128"/>
                <a:gd name="T23" fmla="*/ 8 h 80"/>
                <a:gd name="T24" fmla="*/ 120 w 128"/>
                <a:gd name="T25" fmla="*/ 40 h 80"/>
                <a:gd name="T26" fmla="*/ 88 w 128"/>
                <a:gd name="T27" fmla="*/ 72 h 80"/>
                <a:gd name="T28" fmla="*/ 40 w 128"/>
                <a:gd name="T29" fmla="*/ 16 h 80"/>
                <a:gd name="T30" fmla="*/ 16 w 128"/>
                <a:gd name="T31" fmla="*/ 40 h 80"/>
                <a:gd name="T32" fmla="*/ 40 w 128"/>
                <a:gd name="T33" fmla="*/ 64 h 80"/>
                <a:gd name="T34" fmla="*/ 64 w 128"/>
                <a:gd name="T35" fmla="*/ 40 h 80"/>
                <a:gd name="T36" fmla="*/ 40 w 128"/>
                <a:gd name="T37" fmla="*/ 16 h 80"/>
                <a:gd name="T38" fmla="*/ 40 w 128"/>
                <a:gd name="T39" fmla="*/ 56 h 80"/>
                <a:gd name="T40" fmla="*/ 24 w 128"/>
                <a:gd name="T41" fmla="*/ 40 h 80"/>
                <a:gd name="T42" fmla="*/ 40 w 128"/>
                <a:gd name="T43" fmla="*/ 24 h 80"/>
                <a:gd name="T44" fmla="*/ 56 w 128"/>
                <a:gd name="T45" fmla="*/ 40 h 80"/>
                <a:gd name="T46" fmla="*/ 40 w 128"/>
                <a:gd name="T47" fmla="*/ 5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8" h="80">
                  <a:moveTo>
                    <a:pt x="8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40" y="72"/>
                    <a:pt x="40" y="72"/>
                    <a:pt x="40" y="72"/>
                  </a:cubicBezTo>
                  <a:cubicBezTo>
                    <a:pt x="22" y="72"/>
                    <a:pt x="8" y="58"/>
                    <a:pt x="8" y="40"/>
                  </a:cubicBezTo>
                  <a:cubicBezTo>
                    <a:pt x="8" y="22"/>
                    <a:pt x="22" y="8"/>
                    <a:pt x="40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  <a:moveTo>
                    <a:pt x="40" y="16"/>
                  </a:moveTo>
                  <a:cubicBezTo>
                    <a:pt x="27" y="16"/>
                    <a:pt x="16" y="27"/>
                    <a:pt x="16" y="40"/>
                  </a:cubicBezTo>
                  <a:cubicBezTo>
                    <a:pt x="16" y="53"/>
                    <a:pt x="27" y="64"/>
                    <a:pt x="40" y="64"/>
                  </a:cubicBezTo>
                  <a:cubicBezTo>
                    <a:pt x="53" y="64"/>
                    <a:pt x="64" y="53"/>
                    <a:pt x="64" y="40"/>
                  </a:cubicBezTo>
                  <a:cubicBezTo>
                    <a:pt x="64" y="27"/>
                    <a:pt x="53" y="16"/>
                    <a:pt x="40" y="16"/>
                  </a:cubicBezTo>
                  <a:close/>
                  <a:moveTo>
                    <a:pt x="40" y="56"/>
                  </a:moveTo>
                  <a:cubicBezTo>
                    <a:pt x="31" y="56"/>
                    <a:pt x="24" y="49"/>
                    <a:pt x="24" y="40"/>
                  </a:cubicBezTo>
                  <a:cubicBezTo>
                    <a:pt x="24" y="31"/>
                    <a:pt x="31" y="24"/>
                    <a:pt x="40" y="24"/>
                  </a:cubicBezTo>
                  <a:cubicBezTo>
                    <a:pt x="49" y="24"/>
                    <a:pt x="56" y="31"/>
                    <a:pt x="56" y="40"/>
                  </a:cubicBezTo>
                  <a:cubicBezTo>
                    <a:pt x="56" y="49"/>
                    <a:pt x="49" y="56"/>
                    <a:pt x="40" y="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75114" y="2159938"/>
            <a:ext cx="814388" cy="814388"/>
            <a:chOff x="3057526" y="2671763"/>
            <a:chExt cx="814388" cy="814388"/>
          </a:xfrm>
        </p:grpSpPr>
        <p:sp>
          <p:nvSpPr>
            <p:cNvPr id="31" name="椭圆 30"/>
            <p:cNvSpPr/>
            <p:nvPr/>
          </p:nvSpPr>
          <p:spPr>
            <a:xfrm>
              <a:off x="3057526" y="2671763"/>
              <a:ext cx="814388" cy="814388"/>
            </a:xfrm>
            <a:prstGeom prst="ellipse">
              <a:avLst/>
            </a:prstGeom>
            <a:solidFill>
              <a:srgbClr val="AD1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176"/>
            <p:cNvSpPr>
              <a:spLocks noEditPoints="1"/>
            </p:cNvSpPr>
            <p:nvPr/>
          </p:nvSpPr>
          <p:spPr bwMode="auto">
            <a:xfrm>
              <a:off x="3247799" y="2862375"/>
              <a:ext cx="458788" cy="450850"/>
            </a:xfrm>
            <a:custGeom>
              <a:avLst/>
              <a:gdLst>
                <a:gd name="T0" fmla="*/ 108 w 122"/>
                <a:gd name="T1" fmla="*/ 69 h 120"/>
                <a:gd name="T2" fmla="*/ 108 w 122"/>
                <a:gd name="T3" fmla="*/ 51 h 120"/>
                <a:gd name="T4" fmla="*/ 120 w 122"/>
                <a:gd name="T5" fmla="*/ 35 h 120"/>
                <a:gd name="T6" fmla="*/ 101 w 122"/>
                <a:gd name="T7" fmla="*/ 18 h 120"/>
                <a:gd name="T8" fmla="*/ 77 w 122"/>
                <a:gd name="T9" fmla="*/ 15 h 120"/>
                <a:gd name="T10" fmla="*/ 69 w 122"/>
                <a:gd name="T11" fmla="*/ 0 h 120"/>
                <a:gd name="T12" fmla="*/ 45 w 122"/>
                <a:gd name="T13" fmla="*/ 8 h 120"/>
                <a:gd name="T14" fmla="*/ 30 w 122"/>
                <a:gd name="T15" fmla="*/ 24 h 120"/>
                <a:gd name="T16" fmla="*/ 10 w 122"/>
                <a:gd name="T17" fmla="*/ 21 h 120"/>
                <a:gd name="T18" fmla="*/ 5 w 122"/>
                <a:gd name="T19" fmla="*/ 46 h 120"/>
                <a:gd name="T20" fmla="*/ 13 w 122"/>
                <a:gd name="T21" fmla="*/ 60 h 120"/>
                <a:gd name="T22" fmla="*/ 5 w 122"/>
                <a:gd name="T23" fmla="*/ 74 h 120"/>
                <a:gd name="T24" fmla="*/ 10 w 122"/>
                <a:gd name="T25" fmla="*/ 99 h 120"/>
                <a:gd name="T26" fmla="*/ 30 w 122"/>
                <a:gd name="T27" fmla="*/ 96 h 120"/>
                <a:gd name="T28" fmla="*/ 45 w 122"/>
                <a:gd name="T29" fmla="*/ 112 h 120"/>
                <a:gd name="T30" fmla="*/ 69 w 122"/>
                <a:gd name="T31" fmla="*/ 120 h 120"/>
                <a:gd name="T32" fmla="*/ 77 w 122"/>
                <a:gd name="T33" fmla="*/ 105 h 120"/>
                <a:gd name="T34" fmla="*/ 101 w 122"/>
                <a:gd name="T35" fmla="*/ 102 h 120"/>
                <a:gd name="T36" fmla="*/ 120 w 122"/>
                <a:gd name="T37" fmla="*/ 85 h 120"/>
                <a:gd name="T38" fmla="*/ 111 w 122"/>
                <a:gd name="T39" fmla="*/ 85 h 120"/>
                <a:gd name="T40" fmla="*/ 102 w 122"/>
                <a:gd name="T41" fmla="*/ 93 h 120"/>
                <a:gd name="T42" fmla="*/ 69 w 122"/>
                <a:gd name="T43" fmla="*/ 99 h 120"/>
                <a:gd name="T44" fmla="*/ 65 w 122"/>
                <a:gd name="T45" fmla="*/ 112 h 120"/>
                <a:gd name="T46" fmla="*/ 53 w 122"/>
                <a:gd name="T47" fmla="*/ 108 h 120"/>
                <a:gd name="T48" fmla="*/ 31 w 122"/>
                <a:gd name="T49" fmla="*/ 87 h 120"/>
                <a:gd name="T50" fmla="*/ 15 w 122"/>
                <a:gd name="T51" fmla="*/ 91 h 120"/>
                <a:gd name="T52" fmla="*/ 12 w 122"/>
                <a:gd name="T53" fmla="*/ 79 h 120"/>
                <a:gd name="T54" fmla="*/ 21 w 122"/>
                <a:gd name="T55" fmla="*/ 60 h 120"/>
                <a:gd name="T56" fmla="*/ 12 w 122"/>
                <a:gd name="T57" fmla="*/ 41 h 120"/>
                <a:gd name="T58" fmla="*/ 15 w 122"/>
                <a:gd name="T59" fmla="*/ 29 h 120"/>
                <a:gd name="T60" fmla="*/ 31 w 122"/>
                <a:gd name="T61" fmla="*/ 33 h 120"/>
                <a:gd name="T62" fmla="*/ 53 w 122"/>
                <a:gd name="T63" fmla="*/ 12 h 120"/>
                <a:gd name="T64" fmla="*/ 65 w 122"/>
                <a:gd name="T65" fmla="*/ 8 h 120"/>
                <a:gd name="T66" fmla="*/ 69 w 122"/>
                <a:gd name="T67" fmla="*/ 21 h 120"/>
                <a:gd name="T68" fmla="*/ 102 w 122"/>
                <a:gd name="T69" fmla="*/ 27 h 120"/>
                <a:gd name="T70" fmla="*/ 111 w 122"/>
                <a:gd name="T71" fmla="*/ 35 h 120"/>
                <a:gd name="T72" fmla="*/ 99 w 122"/>
                <a:gd name="T73" fmla="*/ 47 h 120"/>
                <a:gd name="T74" fmla="*/ 99 w 122"/>
                <a:gd name="T75" fmla="*/ 73 h 120"/>
                <a:gd name="T76" fmla="*/ 111 w 122"/>
                <a:gd name="T77" fmla="*/ 85 h 120"/>
                <a:gd name="T78" fmla="*/ 41 w 122"/>
                <a:gd name="T79" fmla="*/ 60 h 120"/>
                <a:gd name="T80" fmla="*/ 81 w 122"/>
                <a:gd name="T81" fmla="*/ 60 h 120"/>
                <a:gd name="T82" fmla="*/ 61 w 122"/>
                <a:gd name="T83" fmla="*/ 72 h 120"/>
                <a:gd name="T84" fmla="*/ 61 w 122"/>
                <a:gd name="T85" fmla="*/ 48 h 120"/>
                <a:gd name="T86" fmla="*/ 61 w 122"/>
                <a:gd name="T87" fmla="*/ 7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" h="120">
                  <a:moveTo>
                    <a:pt x="117" y="74"/>
                  </a:moveTo>
                  <a:cubicBezTo>
                    <a:pt x="108" y="69"/>
                    <a:pt x="108" y="69"/>
                    <a:pt x="108" y="69"/>
                  </a:cubicBezTo>
                  <a:cubicBezTo>
                    <a:pt x="108" y="66"/>
                    <a:pt x="109" y="63"/>
                    <a:pt x="109" y="60"/>
                  </a:cubicBezTo>
                  <a:cubicBezTo>
                    <a:pt x="109" y="57"/>
                    <a:pt x="108" y="54"/>
                    <a:pt x="108" y="51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21" y="44"/>
                    <a:pt x="122" y="39"/>
                    <a:pt x="120" y="35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0" y="17"/>
                    <a:pt x="105" y="16"/>
                    <a:pt x="101" y="18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87" y="20"/>
                    <a:pt x="82" y="17"/>
                    <a:pt x="77" y="15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4"/>
                    <a:pt x="73" y="0"/>
                    <a:pt x="69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9" y="0"/>
                    <a:pt x="45" y="4"/>
                    <a:pt x="45" y="8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0" y="17"/>
                    <a:pt x="35" y="20"/>
                    <a:pt x="30" y="24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7" y="16"/>
                    <a:pt x="12" y="17"/>
                    <a:pt x="10" y="2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39"/>
                    <a:pt x="1" y="44"/>
                    <a:pt x="5" y="46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4"/>
                    <a:pt x="13" y="57"/>
                    <a:pt x="13" y="60"/>
                  </a:cubicBezTo>
                  <a:cubicBezTo>
                    <a:pt x="13" y="63"/>
                    <a:pt x="14" y="66"/>
                    <a:pt x="14" y="69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6"/>
                    <a:pt x="0" y="81"/>
                    <a:pt x="2" y="85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2" y="103"/>
                    <a:pt x="17" y="104"/>
                    <a:pt x="21" y="10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5" y="100"/>
                    <a:pt x="40" y="103"/>
                    <a:pt x="45" y="105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5" y="116"/>
                    <a:pt x="49" y="120"/>
                    <a:pt x="53" y="120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73" y="120"/>
                    <a:pt x="77" y="116"/>
                    <a:pt x="77" y="112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82" y="103"/>
                    <a:pt x="87" y="100"/>
                    <a:pt x="92" y="96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5" y="104"/>
                    <a:pt x="110" y="103"/>
                    <a:pt x="112" y="99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2" y="81"/>
                    <a:pt x="121" y="76"/>
                    <a:pt x="117" y="74"/>
                  </a:cubicBezTo>
                  <a:close/>
                  <a:moveTo>
                    <a:pt x="111" y="85"/>
                  </a:moveTo>
                  <a:cubicBezTo>
                    <a:pt x="107" y="91"/>
                    <a:pt x="107" y="91"/>
                    <a:pt x="107" y="91"/>
                  </a:cubicBezTo>
                  <a:cubicBezTo>
                    <a:pt x="106" y="93"/>
                    <a:pt x="104" y="94"/>
                    <a:pt x="102" y="93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85" y="93"/>
                    <a:pt x="78" y="97"/>
                    <a:pt x="69" y="9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10"/>
                    <a:pt x="67" y="112"/>
                    <a:pt x="65" y="112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5" y="112"/>
                    <a:pt x="53" y="110"/>
                    <a:pt x="53" y="108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44" y="97"/>
                    <a:pt x="37" y="93"/>
                    <a:pt x="31" y="87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8" y="94"/>
                    <a:pt x="16" y="93"/>
                    <a:pt x="15" y="91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10" y="83"/>
                    <a:pt x="10" y="80"/>
                    <a:pt x="12" y="79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2" y="69"/>
                    <a:pt x="21" y="64"/>
                    <a:pt x="21" y="60"/>
                  </a:cubicBezTo>
                  <a:cubicBezTo>
                    <a:pt x="21" y="56"/>
                    <a:pt x="22" y="51"/>
                    <a:pt x="23" y="4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0"/>
                    <a:pt x="10" y="37"/>
                    <a:pt x="11" y="35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7"/>
                    <a:pt x="18" y="26"/>
                    <a:pt x="20" y="27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7" y="27"/>
                    <a:pt x="44" y="23"/>
                    <a:pt x="53" y="2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0"/>
                    <a:pt x="55" y="8"/>
                    <a:pt x="57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7" y="8"/>
                    <a:pt x="69" y="10"/>
                    <a:pt x="69" y="1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8" y="23"/>
                    <a:pt x="85" y="27"/>
                    <a:pt x="91" y="33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4" y="26"/>
                    <a:pt x="106" y="27"/>
                    <a:pt x="107" y="29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2" y="37"/>
                    <a:pt x="112" y="40"/>
                    <a:pt x="110" y="41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0" y="51"/>
                    <a:pt x="101" y="56"/>
                    <a:pt x="101" y="60"/>
                  </a:cubicBezTo>
                  <a:cubicBezTo>
                    <a:pt x="101" y="64"/>
                    <a:pt x="100" y="69"/>
                    <a:pt x="99" y="73"/>
                  </a:cubicBezTo>
                  <a:cubicBezTo>
                    <a:pt x="110" y="79"/>
                    <a:pt x="110" y="79"/>
                    <a:pt x="110" y="79"/>
                  </a:cubicBezTo>
                  <a:cubicBezTo>
                    <a:pt x="112" y="80"/>
                    <a:pt x="112" y="83"/>
                    <a:pt x="111" y="85"/>
                  </a:cubicBezTo>
                  <a:close/>
                  <a:moveTo>
                    <a:pt x="61" y="40"/>
                  </a:moveTo>
                  <a:cubicBezTo>
                    <a:pt x="50" y="40"/>
                    <a:pt x="41" y="49"/>
                    <a:pt x="41" y="60"/>
                  </a:cubicBezTo>
                  <a:cubicBezTo>
                    <a:pt x="41" y="71"/>
                    <a:pt x="50" y="80"/>
                    <a:pt x="61" y="80"/>
                  </a:cubicBezTo>
                  <a:cubicBezTo>
                    <a:pt x="72" y="80"/>
                    <a:pt x="81" y="71"/>
                    <a:pt x="81" y="60"/>
                  </a:cubicBezTo>
                  <a:cubicBezTo>
                    <a:pt x="81" y="49"/>
                    <a:pt x="72" y="40"/>
                    <a:pt x="61" y="40"/>
                  </a:cubicBezTo>
                  <a:close/>
                  <a:moveTo>
                    <a:pt x="61" y="72"/>
                  </a:moveTo>
                  <a:cubicBezTo>
                    <a:pt x="54" y="72"/>
                    <a:pt x="49" y="67"/>
                    <a:pt x="49" y="60"/>
                  </a:cubicBezTo>
                  <a:cubicBezTo>
                    <a:pt x="49" y="53"/>
                    <a:pt x="54" y="48"/>
                    <a:pt x="61" y="48"/>
                  </a:cubicBezTo>
                  <a:cubicBezTo>
                    <a:pt x="68" y="48"/>
                    <a:pt x="73" y="53"/>
                    <a:pt x="73" y="60"/>
                  </a:cubicBezTo>
                  <a:cubicBezTo>
                    <a:pt x="73" y="67"/>
                    <a:pt x="68" y="72"/>
                    <a:pt x="61" y="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9810067" y="2094534"/>
            <a:ext cx="20955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请在此处添加描述性文字。请在此处添加描述性文字。</a:t>
            </a:r>
          </a:p>
          <a:p>
            <a:pPr algn="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455735" y="4316189"/>
            <a:ext cx="2736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请在此处添加描述性文字。请在此处添加描述性文字。</a:t>
            </a:r>
          </a:p>
          <a:p>
            <a:pPr algn="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317688" y="2203872"/>
            <a:ext cx="2100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文字。请在此处添加描述性文字。</a:t>
            </a:r>
          </a:p>
          <a:p>
            <a:pPr algn="r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298282" y="4489870"/>
            <a:ext cx="2562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请在此处添加描述性文字。请在此处添加描述性文字。</a:t>
            </a:r>
          </a:p>
          <a:p>
            <a:pPr algn="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26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1042 E" pathEditMode="relative" ptsTypes="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1042 L 0 0 E" pathEditMode="relative" ptsTypes="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50000" decel="50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6 E" pathEditMode="relative" ptsTypes="">
                                          <p:cBhvr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6 L 0 0 E" pathEditMode="relative" ptsTypes="">
                                          <p:cBhvr>
                                            <p:cTn id="6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3" presetClass="path" presetSubtype="0" accel="50000" decel="5000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7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7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3" presetClass="path" presetSubtype="0" accel="50000" decel="5000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8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8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2" grpId="0" animBg="1"/>
          <p:bldP spid="16" grpId="0" animBg="1"/>
          <p:bldP spid="16" grpId="1" animBg="1"/>
          <p:bldP spid="16" grpId="2" animBg="1"/>
          <p:bldP spid="16" grpId="3" animBg="1"/>
          <p:bldP spid="16" grpId="4" animBg="1"/>
          <p:bldP spid="16" grpId="5" animBg="1"/>
          <p:bldP spid="16" grpId="6" animBg="1"/>
          <p:bldP spid="16" grpId="7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1042 E" pathEditMode="relative" ptsTypes="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1042 L 0 0 E" pathEditMode="relative" ptsTypes="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50000" decel="50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6 E" pathEditMode="relative" ptsTypes="">
                                          <p:cBhvr>
                                            <p:cTn id="6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6 L 0 0 E" pathEditMode="relative" ptsTypes="">
                                          <p:cBhvr>
                                            <p:cTn id="6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3" presetClass="path" presetSubtype="0" accel="50000" decel="5000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7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7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3" presetClass="path" presetSubtype="0" accel="50000" decel="5000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004167 E" pathEditMode="relative" ptsTypes="">
                                          <p:cBhvr>
                                            <p:cTn id="8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4167 L 0 0 E" pathEditMode="relative" ptsTypes="">
                                          <p:cBhvr>
                                            <p:cTn id="8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2" grpId="0" animBg="1"/>
          <p:bldP spid="16" grpId="0" animBg="1"/>
          <p:bldP spid="16" grpId="1" animBg="1"/>
          <p:bldP spid="16" grpId="2" animBg="1"/>
          <p:bldP spid="16" grpId="3" animBg="1"/>
          <p:bldP spid="16" grpId="4" animBg="1"/>
          <p:bldP spid="16" grpId="5" animBg="1"/>
          <p:bldP spid="16" grpId="6" animBg="1"/>
          <p:bldP spid="16" grpId="7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20000"/>
                <a:lumOff val="80000"/>
              </a:schemeClr>
            </a:gs>
            <a:gs pos="49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2823" cy="68580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7956135" y="1452786"/>
            <a:ext cx="2341547" cy="2298817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195416" y="1682354"/>
            <a:ext cx="1871529" cy="1837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441108" y="1929784"/>
            <a:ext cx="1378011" cy="135286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708165" y="2216321"/>
            <a:ext cx="982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49312" y="3981171"/>
            <a:ext cx="2875660" cy="556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761718" y="4582182"/>
            <a:ext cx="287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2F5597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CERALL   SUMMARY</a:t>
            </a:r>
            <a:endParaRPr lang="zh-CN" altLang="en-US" dirty="0">
              <a:solidFill>
                <a:srgbClr val="2F5597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41108" y="3997615"/>
            <a:ext cx="240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主要概述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466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/>
      <p:bldP spid="1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20000"/>
                <a:lumOff val="8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438232" y="1725240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71203" y="1756998"/>
            <a:ext cx="280532" cy="280532"/>
          </a:xfrm>
          <a:prstGeom prst="ellipse">
            <a:avLst/>
          </a:prstGeom>
          <a:solidFill>
            <a:srgbClr val="E98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加号 8"/>
          <p:cNvSpPr/>
          <p:nvPr/>
        </p:nvSpPr>
        <p:spPr>
          <a:xfrm>
            <a:off x="3475579" y="1769180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142975" y="1775692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175946" y="1807450"/>
            <a:ext cx="280532" cy="2805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加号 11"/>
          <p:cNvSpPr/>
          <p:nvPr/>
        </p:nvSpPr>
        <p:spPr>
          <a:xfrm>
            <a:off x="9180322" y="1819632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31684" y="1725240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31684" y="2103393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46361" y="1766509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54039" y="2135381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12" y="1734751"/>
            <a:ext cx="5027205" cy="4169182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3589079" y="4128660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622050" y="4160418"/>
            <a:ext cx="280532" cy="28053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加号 20"/>
          <p:cNvSpPr/>
          <p:nvPr/>
        </p:nvSpPr>
        <p:spPr>
          <a:xfrm>
            <a:off x="3626426" y="4172600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582531" y="4128660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90209" y="4497532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9175946" y="4151518"/>
            <a:ext cx="346474" cy="34647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208917" y="4183276"/>
            <a:ext cx="280532" cy="2805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加号 30"/>
          <p:cNvSpPr/>
          <p:nvPr/>
        </p:nvSpPr>
        <p:spPr>
          <a:xfrm>
            <a:off x="9213293" y="4195458"/>
            <a:ext cx="268350" cy="26835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9779332" y="4142335"/>
            <a:ext cx="17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请添加小标题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687010" y="4511207"/>
            <a:ext cx="186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流程图: 终止 33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终止 34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流程图: 终止 35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终止 36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297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9" grpId="0" animBg="1"/>
      <p:bldP spid="20" grpId="0" animBg="1"/>
      <p:bldP spid="21" grpId="0" animBg="1"/>
      <p:bldP spid="22" grpId="0"/>
      <p:bldP spid="23" grpId="0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95890">
              <a:schemeClr val="accent6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49" y="1860129"/>
            <a:ext cx="3636326" cy="50069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340" y="4791764"/>
            <a:ext cx="2496803" cy="2496803"/>
          </a:xfrm>
          <a:prstGeom prst="rect">
            <a:avLst/>
          </a:prstGeom>
        </p:spPr>
      </p:pic>
      <p:sp>
        <p:nvSpPr>
          <p:cNvPr id="29" name="五边形 28"/>
          <p:cNvSpPr/>
          <p:nvPr/>
        </p:nvSpPr>
        <p:spPr>
          <a:xfrm>
            <a:off x="6232123" y="1042837"/>
            <a:ext cx="2627790" cy="297691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083016" y="1042836"/>
            <a:ext cx="115410" cy="2976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711518" y="1007015"/>
            <a:ext cx="197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83016" y="1491257"/>
            <a:ext cx="4801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/>
          </a:p>
        </p:txBody>
      </p:sp>
      <p:sp>
        <p:nvSpPr>
          <p:cNvPr id="34" name="五边形 33"/>
          <p:cNvSpPr/>
          <p:nvPr/>
        </p:nvSpPr>
        <p:spPr>
          <a:xfrm>
            <a:off x="6232123" y="2496685"/>
            <a:ext cx="2627790" cy="297691"/>
          </a:xfrm>
          <a:prstGeom prst="homePlate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083016" y="2496684"/>
            <a:ext cx="115410" cy="297691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6711518" y="2460863"/>
            <a:ext cx="197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083016" y="2945105"/>
            <a:ext cx="4801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/>
          </a:p>
        </p:txBody>
      </p:sp>
      <p:sp>
        <p:nvSpPr>
          <p:cNvPr id="38" name="五边形 37"/>
          <p:cNvSpPr/>
          <p:nvPr/>
        </p:nvSpPr>
        <p:spPr>
          <a:xfrm>
            <a:off x="6232123" y="3994923"/>
            <a:ext cx="2627790" cy="29769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083016" y="3994922"/>
            <a:ext cx="115410" cy="2976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711518" y="3959101"/>
            <a:ext cx="197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083016" y="4443343"/>
            <a:ext cx="4801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6537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29" grpId="0" animBg="1"/>
      <p:bldP spid="30" grpId="0" animBg="1"/>
      <p:bldP spid="31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21" y="1660534"/>
            <a:ext cx="4552612" cy="4399949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 flipV="1">
            <a:off x="7020603" y="1356478"/>
            <a:ext cx="0" cy="503651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366616" y="80255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21338" y="449587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8896796" y="3307223"/>
            <a:ext cx="971139" cy="845"/>
          </a:xfrm>
          <a:prstGeom prst="line">
            <a:avLst/>
          </a:prstGeom>
          <a:ln>
            <a:solidFill>
              <a:srgbClr val="2AA4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082612" y="2609229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937334" y="2978561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1" name="肘形连接符 20"/>
          <p:cNvCxnSpPr/>
          <p:nvPr/>
        </p:nvCxnSpPr>
        <p:spPr>
          <a:xfrm flipV="1">
            <a:off x="8520157" y="4700187"/>
            <a:ext cx="1347778" cy="546932"/>
          </a:xfrm>
          <a:prstGeom prst="bentConnector3">
            <a:avLst/>
          </a:prstGeom>
          <a:ln>
            <a:solidFill>
              <a:srgbClr val="AAD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0082612" y="4117334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937334" y="4486666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3995349" y="3306378"/>
            <a:ext cx="971139" cy="845"/>
          </a:xfrm>
          <a:prstGeom prst="line">
            <a:avLst/>
          </a:prstGeom>
          <a:ln>
            <a:solidFill>
              <a:srgbClr val="DD3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454533" y="2579442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309255" y="2948774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9" name="肘形连接符 28"/>
          <p:cNvCxnSpPr>
            <a:endCxn id="33" idx="3"/>
          </p:cNvCxnSpPr>
          <p:nvPr/>
        </p:nvCxnSpPr>
        <p:spPr>
          <a:xfrm rot="10800000">
            <a:off x="4100982" y="4933933"/>
            <a:ext cx="1411301" cy="468068"/>
          </a:xfrm>
          <a:prstGeom prst="bentConnector3">
            <a:avLst/>
          </a:prstGeom>
          <a:ln>
            <a:solidFill>
              <a:srgbClr val="AAD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477279" y="4087547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332001" y="4456879"/>
            <a:ext cx="176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请在这里添加已经准备好的文字，或者直接粘贴复制准备好的文字。</a:t>
            </a:r>
            <a:endParaRPr lang="zh-CN" altLang="en-US" sz="1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99" y="4826211"/>
            <a:ext cx="2698853" cy="20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4" grpId="0"/>
      <p:bldP spid="15" grpId="0"/>
      <p:bldP spid="18" grpId="0"/>
      <p:bldP spid="19" grpId="0"/>
      <p:bldP spid="22" grpId="0"/>
      <p:bldP spid="23" grpId="0"/>
      <p:bldP spid="27" grpId="0"/>
      <p:bldP spid="28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99" y="838111"/>
            <a:ext cx="5396439" cy="5605418"/>
          </a:xfrm>
          <a:prstGeom prst="rect">
            <a:avLst/>
          </a:prstGeom>
        </p:spPr>
      </p:pic>
      <p:sp>
        <p:nvSpPr>
          <p:cNvPr id="12" name="剪去对角的矩形 11"/>
          <p:cNvSpPr/>
          <p:nvPr/>
        </p:nvSpPr>
        <p:spPr>
          <a:xfrm>
            <a:off x="4614730" y="1201116"/>
            <a:ext cx="3238856" cy="910111"/>
          </a:xfrm>
          <a:prstGeom prst="snip2DiagRect">
            <a:avLst/>
          </a:prstGeom>
          <a:solidFill>
            <a:srgbClr val="B0D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272756" y="1394561"/>
            <a:ext cx="296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剪去对角的矩形 13"/>
          <p:cNvSpPr/>
          <p:nvPr/>
        </p:nvSpPr>
        <p:spPr>
          <a:xfrm>
            <a:off x="4614730" y="3139587"/>
            <a:ext cx="3238856" cy="910111"/>
          </a:xfrm>
          <a:prstGeom prst="snip2DiagRect">
            <a:avLst/>
          </a:prstGeom>
          <a:solidFill>
            <a:srgbClr val="DA6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272756" y="3333032"/>
            <a:ext cx="296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剪去对角的矩形 15"/>
          <p:cNvSpPr/>
          <p:nvPr/>
        </p:nvSpPr>
        <p:spPr>
          <a:xfrm>
            <a:off x="4614730" y="5078057"/>
            <a:ext cx="3238856" cy="910111"/>
          </a:xfrm>
          <a:prstGeom prst="snip2DiagRect">
            <a:avLst/>
          </a:prstGeom>
          <a:solidFill>
            <a:srgbClr val="1EA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272756" y="5271502"/>
            <a:ext cx="296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69" y="3208500"/>
            <a:ext cx="3636563" cy="363656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565350" y="1245035"/>
            <a:ext cx="3349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65350" y="3056044"/>
            <a:ext cx="3349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65350" y="5011286"/>
            <a:ext cx="33499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258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310"/>
            <a:ext cx="1827045" cy="35636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36" y="1333145"/>
            <a:ext cx="5850713" cy="585071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693779" y="3294310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8202" y="139485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9474" y="3873554"/>
            <a:ext cx="23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74275" y="3271949"/>
            <a:ext cx="195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78978" y="3873553"/>
            <a:ext cx="23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10550" y="508817"/>
            <a:ext cx="23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请在此处输入描述性文字，或者直接复制粘贴准备好的文字即可。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08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40000"/>
                <a:lumOff val="6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/>
          <p:cNvSpPr/>
          <p:nvPr/>
        </p:nvSpPr>
        <p:spPr>
          <a:xfrm>
            <a:off x="-328569" y="1491257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终止 2"/>
          <p:cNvSpPr/>
          <p:nvPr/>
        </p:nvSpPr>
        <p:spPr>
          <a:xfrm>
            <a:off x="-528092" y="1860129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终止 3"/>
          <p:cNvSpPr/>
          <p:nvPr/>
        </p:nvSpPr>
        <p:spPr>
          <a:xfrm>
            <a:off x="-562507" y="2233724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终止 4"/>
          <p:cNvSpPr/>
          <p:nvPr/>
        </p:nvSpPr>
        <p:spPr>
          <a:xfrm>
            <a:off x="-528092" y="2600682"/>
            <a:ext cx="1667218" cy="316193"/>
          </a:xfrm>
          <a:prstGeom prst="flowChartTerminator">
            <a:avLst/>
          </a:prstGeom>
          <a:solidFill>
            <a:srgbClr val="F5A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458" y="1491257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36252" y="1848948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4688" y="2206333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3717" y="2589501"/>
            <a:ext cx="1219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306" y="-734937"/>
            <a:ext cx="2128062" cy="19997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749" y="3687745"/>
            <a:ext cx="3333750" cy="2914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494" y="4449835"/>
            <a:ext cx="3146410" cy="23924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29" y="610374"/>
            <a:ext cx="2220398" cy="15659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39" y="610374"/>
            <a:ext cx="2223274" cy="15659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39" y="3579122"/>
            <a:ext cx="2223274" cy="15659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29" y="3579122"/>
            <a:ext cx="2223274" cy="156270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860029" y="2161842"/>
            <a:ext cx="2220398" cy="459955"/>
          </a:xfrm>
          <a:prstGeom prst="rect">
            <a:avLst/>
          </a:prstGeom>
          <a:solidFill>
            <a:srgbClr val="FDE5C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238713" y="2206333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60029" y="2621797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850915" y="2187502"/>
            <a:ext cx="2220398" cy="459955"/>
          </a:xfrm>
          <a:prstGeom prst="rect">
            <a:avLst/>
          </a:prstGeom>
          <a:solidFill>
            <a:srgbClr val="B7DD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266575" y="2220169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87891" y="2635633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请在此处输入文字进行描述。请在此处输入文字进行描述。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60029" y="5164972"/>
            <a:ext cx="2220398" cy="459955"/>
          </a:xfrm>
          <a:prstGeom prst="rect">
            <a:avLst/>
          </a:prstGeom>
          <a:solidFill>
            <a:srgbClr val="ABDB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238713" y="5209463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60029" y="5624927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请在此处输入文字进行描述。请在此处输入文字进行描述。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48039" y="5164851"/>
            <a:ext cx="2220398" cy="459955"/>
          </a:xfrm>
          <a:prstGeom prst="rect">
            <a:avLst/>
          </a:prstGeom>
          <a:solidFill>
            <a:srgbClr val="FAD3D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252483" y="5209342"/>
            <a:ext cx="17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请输入标题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73799" y="5624806"/>
            <a:ext cx="2220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请在此处输入文字进行描述。请在此处输入文字进行描述。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请在此处输入文字进行描述。</a:t>
            </a: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700"/>
                            </p:stCondLst>
                            <p:childTnLst>
                              <p:par>
                                <p:cTn id="9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4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9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900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6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1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100"/>
                            </p:stCondLst>
                            <p:childTnLst>
                              <p:par>
                                <p:cTn id="1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活泼开学季演讲PPT模板.pptx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2517</Words>
  <Application>Microsoft Office PowerPoint</Application>
  <PresentationFormat>宽屏</PresentationFormat>
  <Paragraphs>319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华文中宋</vt:lpstr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/>
  <dc:description>www.ppt818.com-提供资源下载</dc:description>
  <cp:lastModifiedBy/>
  <cp:revision>1</cp:revision>
  <dcterms:created xsi:type="dcterms:W3CDTF">2017-07-27T06:11:46Z</dcterms:created>
  <dcterms:modified xsi:type="dcterms:W3CDTF">2023-01-10T06:04:00Z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A09F084E-AD41-489F-8076-AA5BE3082BCA}" pid="100">
    <vt:ui4>5</vt:ui4>
  </property>
  <property fmtid="{64440492-4C8B-11D1-8B70-080036B11A03}" pid="11">
    <vt:lpwstr>www.2ppt.com-爱PPT提供资源下载</vt:lpwstr>
  </property>
</Properties>
</file>