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653A0-8896-4D96-9F89-3FA967F190A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C0AF3-414C-4975-B72C-201D2E48DA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F4C77D48-0A94-4872-A1B0-252E17B47DA4}" type="slidenum">
              <a:rPr lang="zh-CN" altLang="en-US" smtClean="0">
                <a:latin typeface="Arial" panose="020B0604020202020204" pitchFamily="34" charset="0"/>
              </a:rPr>
              <a:t>2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C71A0D7-85D3-4478-A273-28522DDE998C}" type="slidenum">
              <a:rPr lang="zh-CN" altLang="en-US" smtClean="0">
                <a:latin typeface="Arial" panose="020B0604020202020204" pitchFamily="34" charset="0"/>
              </a:rPr>
              <a:t>4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91C5EDE5-A6F9-4EE0-A453-79020D356D55}" type="slidenum">
              <a:rPr lang="en-US" altLang="zh-CN" smtClean="0">
                <a:latin typeface="Arial" panose="020B0604020202020204" pitchFamily="34" charset="0"/>
              </a:rPr>
              <a:t>6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C6E24502-BDCF-4A56-8C18-D16845D50322}" type="slidenum">
              <a:rPr lang="zh-CN" altLang="en-US" smtClean="0">
                <a:latin typeface="Arial" panose="020B0604020202020204" pitchFamily="34" charset="0"/>
              </a:rPr>
              <a:t>7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3438F89-9F62-4EC2-AD9D-8FDA7EB0C059}" type="slidenum">
              <a:rPr lang="zh-CN" altLang="en-US" smtClean="0">
                <a:latin typeface="Arial" panose="020B0604020202020204" pitchFamily="34" charset="0"/>
              </a:rPr>
              <a:t>8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0320667-7C04-4ACD-A34D-A733665E57F5}" type="slidenum">
              <a:rPr lang="zh-CN" altLang="en-US" smtClean="0">
                <a:latin typeface="Arial" panose="020B0604020202020204" pitchFamily="34" charset="0"/>
              </a:rPr>
              <a:t>9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0C205D-B7EB-48C0-BEB0-1C15320B23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B829952-F99D-4BB5-BD8D-CF81664F8B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0C205D-B7EB-48C0-BEB0-1C15320B23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829952-F99D-4BB5-BD8D-CF81664F8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7300" y="3356992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>
            <a:off x="2411760" y="3212976"/>
            <a:ext cx="4184187" cy="45719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 flipV="1">
            <a:off x="3626285" y="3212981"/>
            <a:ext cx="2969662" cy="4571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 flipV="1">
            <a:off x="4672002" y="3212663"/>
            <a:ext cx="1923945" cy="45719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 flipV="1">
            <a:off x="5706983" y="3212662"/>
            <a:ext cx="888966" cy="45719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545579" cy="1325880"/>
          </a:xfrm>
        </p:spPr>
        <p:txBody>
          <a:bodyPr/>
          <a:lstStyle/>
          <a:p>
            <a:r>
              <a:rPr lang="en-US" altLang="zh-CN" sz="5400" dirty="0"/>
              <a:t>What </a:t>
            </a:r>
            <a:r>
              <a:rPr lang="en-US" altLang="zh-CN" sz="5400" dirty="0" err="1"/>
              <a:t>colour</a:t>
            </a:r>
            <a:r>
              <a:rPr lang="en-US" altLang="zh-CN" sz="5400" dirty="0"/>
              <a:t> is it?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0" y="48691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  <a:b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zh-CN" sz="2400" b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094364" y="2430860"/>
            <a:ext cx="6366068" cy="15021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、背诵课文。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、完成练习册。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、把所学的单词、字母、句型教给父母。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067944" y="588851"/>
            <a:ext cx="9797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white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87" name="Picture 3" descr="r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664" y="260648"/>
            <a:ext cx="126841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2" descr="图片3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2587426" y="1700808"/>
            <a:ext cx="4222398" cy="3600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9" name="Picture 5" descr="ex1-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1124744"/>
            <a:ext cx="3095625" cy="388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57800" y="2205038"/>
            <a:ext cx="388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white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995936" y="692696"/>
            <a:ext cx="926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black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9459" name="Picture 3" descr="r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1680" y="692696"/>
            <a:ext cx="126841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2" descr="图片4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2025843" y="1484784"/>
            <a:ext cx="4680049" cy="39544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44463" y="1676400"/>
            <a:ext cx="2747963" cy="461665"/>
          </a:xfrm>
          <a:prstGeom prst="rect">
            <a:avLst/>
          </a:prstGeom>
          <a:noFill/>
          <a:ln>
            <a:noFill/>
          </a:ln>
          <a:effectLst>
            <a:outerShdw dist="107763" dir="13500000" algn="ctr" rotWithShape="0">
              <a:srgbClr val="E0E9E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416425" y="14319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635896" y="480962"/>
            <a:ext cx="2448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What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colour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cs typeface="Aharoni" panose="02010803020104030203" pitchFamily="2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106863" y="1178030"/>
            <a:ext cx="388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black.</a:t>
            </a:r>
          </a:p>
        </p:txBody>
      </p:sp>
      <p:sp>
        <p:nvSpPr>
          <p:cNvPr id="9222" name="WordArt 6"/>
          <p:cNvSpPr>
            <a:spLocks noChangeArrowheads="1" noChangeShapeType="1"/>
          </p:cNvSpPr>
          <p:nvPr/>
        </p:nvSpPr>
        <p:spPr bwMode="auto">
          <a:xfrm>
            <a:off x="3686756" y="1893590"/>
            <a:ext cx="1828800" cy="3581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US" altLang="zh-CN" sz="24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 autoUpdateAnimBg="0"/>
      <p:bldP spid="9221" grpId="0" bldLvl="0" autoUpdateAnimBg="0"/>
      <p:bldP spid="9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295400" y="420106"/>
            <a:ext cx="2232025" cy="2465388"/>
            <a:chOff x="975" y="300"/>
            <a:chExt cx="1406" cy="1553"/>
          </a:xfrm>
        </p:grpSpPr>
        <p:sp>
          <p:nvSpPr>
            <p:cNvPr id="22539" name="Oval 3"/>
            <p:cNvSpPr>
              <a:spLocks noChangeArrowheads="1"/>
            </p:cNvSpPr>
            <p:nvPr/>
          </p:nvSpPr>
          <p:spPr bwMode="auto">
            <a:xfrm rot="5400000">
              <a:off x="901" y="374"/>
              <a:ext cx="1553" cy="1406"/>
            </a:xfrm>
            <a:prstGeom prst="ellipse">
              <a:avLst/>
            </a:prstGeom>
            <a:solidFill>
              <a:srgbClr val="000000"/>
            </a:solidFill>
            <a:ln w="57150" algn="ctr">
              <a:solidFill>
                <a:srgbClr val="000000"/>
              </a:solidFill>
              <a:rou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40" name="Text Box 4"/>
            <p:cNvSpPr txBox="1">
              <a:spLocks noChangeArrowheads="1"/>
            </p:cNvSpPr>
            <p:nvPr/>
          </p:nvSpPr>
          <p:spPr bwMode="auto">
            <a:xfrm>
              <a:off x="1020" y="754"/>
              <a:ext cx="53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black</a:t>
              </a:r>
            </a:p>
          </p:txBody>
        </p:sp>
      </p:grpSp>
      <p:pic>
        <p:nvPicPr>
          <p:cNvPr id="8197" name="Picture 5" descr="pen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0394" y="3110259"/>
            <a:ext cx="360045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787900" y="4293096"/>
            <a:ext cx="21313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It’s a black pen.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87900" y="3429000"/>
            <a:ext cx="32143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black pen, a black pen.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7524750" y="18446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3" name="Group 9"/>
          <p:cNvGrpSpPr/>
          <p:nvPr/>
        </p:nvGrpSpPr>
        <p:grpSpPr bwMode="auto">
          <a:xfrm>
            <a:off x="4787900" y="1176339"/>
            <a:ext cx="2881313" cy="1058862"/>
            <a:chOff x="3016" y="741"/>
            <a:chExt cx="1815" cy="667"/>
          </a:xfrm>
        </p:grpSpPr>
        <p:sp>
          <p:nvSpPr>
            <p:cNvPr id="22536" name="Text Box 10"/>
            <p:cNvSpPr txBox="1">
              <a:spLocks noChangeArrowheads="1"/>
            </p:cNvSpPr>
            <p:nvPr/>
          </p:nvSpPr>
          <p:spPr bwMode="auto">
            <a:xfrm>
              <a:off x="3016" y="1117"/>
              <a:ext cx="18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Black, black, </a:t>
              </a:r>
              <a:endPara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37" name="Line 11"/>
            <p:cNvSpPr>
              <a:spLocks noChangeShapeType="1"/>
            </p:cNvSpPr>
            <p:nvPr/>
          </p:nvSpPr>
          <p:spPr bwMode="auto">
            <a:xfrm flipH="1" flipV="1">
              <a:off x="3198" y="741"/>
              <a:ext cx="46" cy="3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38" name="Line 12"/>
            <p:cNvSpPr>
              <a:spLocks noChangeShapeType="1"/>
            </p:cNvSpPr>
            <p:nvPr/>
          </p:nvSpPr>
          <p:spPr bwMode="auto">
            <a:xfrm>
              <a:off x="3742" y="832"/>
              <a:ext cx="9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2987824" y="4293096"/>
            <a:ext cx="3737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Hi</a:t>
            </a:r>
            <a:r>
              <a:rPr lang="en-GB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Lisa</a:t>
            </a:r>
            <a:r>
              <a:rPr lang="en-GB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Let’s draw a panda.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Great!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8393" name="Picture 25" descr="jx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548680"/>
            <a:ext cx="4608513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131840" y="4293096"/>
            <a:ext cx="33858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GB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olour</a:t>
            </a:r>
            <a:r>
              <a:rPr lang="en-GB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it black and white.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OK!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9409" name="Picture 17" descr="jx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48680"/>
            <a:ext cx="47529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71" name="Picture 11" descr="clow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908720"/>
            <a:ext cx="785231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31640" y="-99392"/>
            <a:ext cx="6063164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楷体" panose="02010609060101010101" pitchFamily="49" charset="-122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5pPr>
            <a:lvl6pPr marL="41148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82296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23444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64592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6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Let’s 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colour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zh-CN" sz="24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 colour is it-Lesson 28_课件1</Template>
  <TotalTime>0</TotalTime>
  <Words>99</Words>
  <Application>Microsoft Office PowerPoint</Application>
  <PresentationFormat>全屏显示(4:3)</PresentationFormat>
  <Paragraphs>29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Aharoni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What colour is it?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Homework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2020-05-25T08:34:00Z</dcterms:created>
  <dcterms:modified xsi:type="dcterms:W3CDTF">2023-01-16T19:35:20Z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D38A345CD1434A1199E571A13E540984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