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2"/>
    <p:sldId id="290" r:id="rId3"/>
    <p:sldId id="291" r:id="rId4"/>
    <p:sldId id="270" r:id="rId5"/>
    <p:sldId id="278" r:id="rId6"/>
    <p:sldId id="296" r:id="rId7"/>
    <p:sldId id="297" r:id="rId8"/>
    <p:sldId id="298" r:id="rId9"/>
    <p:sldId id="302" r:id="rId10"/>
    <p:sldId id="292" r:id="rId11"/>
    <p:sldId id="299" r:id="rId12"/>
    <p:sldId id="300" r:id="rId13"/>
    <p:sldId id="301" r:id="rId14"/>
    <p:sldId id="303" r:id="rId15"/>
    <p:sldId id="304" r:id="rId16"/>
    <p:sldId id="305" r:id="rId17"/>
    <p:sldId id="293" r:id="rId18"/>
    <p:sldId id="306" r:id="rId19"/>
    <p:sldId id="307" r:id="rId20"/>
    <p:sldId id="308" r:id="rId21"/>
    <p:sldId id="271" r:id="rId22"/>
    <p:sldId id="272" r:id="rId23"/>
    <p:sldId id="279" r:id="rId24"/>
    <p:sldId id="294" r:id="rId25"/>
    <p:sldId id="273" r:id="rId26"/>
    <p:sldId id="274" r:id="rId27"/>
    <p:sldId id="275" r:id="rId28"/>
    <p:sldId id="280" r:id="rId29"/>
    <p:sldId id="276" r:id="rId30"/>
    <p:sldId id="277" r:id="rId31"/>
    <p:sldId id="289" r:id="rId32"/>
  </p:sldIdLst>
  <p:sldSz cx="12192000" cy="6858000"/>
  <p:notesSz cx="7104063" cy="10234613"/>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50000">
                  <a:srgbClr val="DC7183"/>
                </a:gs>
                <a:gs pos="0">
                  <a:srgbClr val="E8A0AC"/>
                </a:gs>
                <a:gs pos="100000">
                  <a:srgbClr val="D04159"/>
                </a:gs>
              </a:gsLst>
              <a:lin ang="5400000" scaled="1"/>
            </a:gradFill>
          </c:spPr>
          <c:dPt>
            <c:idx val="0"/>
            <c:bubble3D val="0"/>
            <c:spPr>
              <a:gradFill>
                <a:gsLst>
                  <a:gs pos="50000">
                    <a:srgbClr val="DC7183"/>
                  </a:gs>
                  <a:gs pos="0">
                    <a:srgbClr val="E8A0AC"/>
                  </a:gs>
                  <a:gs pos="100000">
                    <a:srgbClr val="D04159"/>
                  </a:gs>
                </a:gsLst>
                <a:lin ang="5400000" scaled="1"/>
              </a:gradFill>
              <a:ln>
                <a:noFill/>
              </a:ln>
              <a:effectLst/>
            </c:spPr>
            <c:extLst>
              <c:ext xmlns:c16="http://schemas.microsoft.com/office/drawing/2014/chart" uri="{C3380CC4-5D6E-409C-BE32-E72D297353CC}">
                <c16:uniqueId val="{00000001-1371-4000-9BAB-4037910FAB8B}"/>
              </c:ext>
            </c:extLst>
          </c:dPt>
          <c:dPt>
            <c:idx val="1"/>
            <c:bubble3D val="0"/>
            <c:spPr>
              <a:gradFill>
                <a:gsLst>
                  <a:gs pos="50000">
                    <a:srgbClr val="DC7183"/>
                  </a:gs>
                  <a:gs pos="0">
                    <a:srgbClr val="E8A0AC"/>
                  </a:gs>
                  <a:gs pos="100000">
                    <a:srgbClr val="D04159"/>
                  </a:gs>
                </a:gsLst>
                <a:lin ang="5400000" scaled="1"/>
              </a:gradFill>
              <a:ln>
                <a:noFill/>
              </a:ln>
              <a:effectLst/>
            </c:spPr>
            <c:extLst>
              <c:ext xmlns:c16="http://schemas.microsoft.com/office/drawing/2014/chart" uri="{C3380CC4-5D6E-409C-BE32-E72D297353CC}">
                <c16:uniqueId val="{00000003-1371-4000-9BAB-4037910FAB8B}"/>
              </c:ext>
            </c:extLst>
          </c:dPt>
          <c:dPt>
            <c:idx val="2"/>
            <c:bubble3D val="0"/>
            <c:spPr>
              <a:gradFill>
                <a:gsLst>
                  <a:gs pos="50000">
                    <a:srgbClr val="DC7183"/>
                  </a:gs>
                  <a:gs pos="0">
                    <a:srgbClr val="E8A0AC"/>
                  </a:gs>
                  <a:gs pos="100000">
                    <a:srgbClr val="D04159"/>
                  </a:gs>
                </a:gsLst>
                <a:lin ang="5400000" scaled="1"/>
              </a:gradFill>
              <a:ln>
                <a:noFill/>
              </a:ln>
              <a:effectLst/>
            </c:spPr>
            <c:extLst>
              <c:ext xmlns:c16="http://schemas.microsoft.com/office/drawing/2014/chart" uri="{C3380CC4-5D6E-409C-BE32-E72D297353CC}">
                <c16:uniqueId val="{00000005-1371-4000-9BAB-4037910FAB8B}"/>
              </c:ext>
            </c:extLst>
          </c:dPt>
          <c:dPt>
            <c:idx val="3"/>
            <c:bubble3D val="0"/>
            <c:spPr>
              <a:gradFill>
                <a:gsLst>
                  <a:gs pos="50000">
                    <a:srgbClr val="DC7183"/>
                  </a:gs>
                  <a:gs pos="0">
                    <a:srgbClr val="E8A0AC"/>
                  </a:gs>
                  <a:gs pos="100000">
                    <a:srgbClr val="D04159"/>
                  </a:gs>
                </a:gsLst>
                <a:lin ang="5400000" scaled="1"/>
              </a:gradFill>
              <a:ln>
                <a:noFill/>
              </a:ln>
              <a:effectLst/>
            </c:spPr>
            <c:extLst>
              <c:ext xmlns:c16="http://schemas.microsoft.com/office/drawing/2014/chart" uri="{C3380CC4-5D6E-409C-BE32-E72D297353CC}">
                <c16:uniqueId val="{00000007-1371-4000-9BAB-4037910FAB8B}"/>
              </c:ext>
            </c:extLst>
          </c:dPt>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30</c:v>
                </c:pt>
                <c:pt idx="1">
                  <c:v>30</c:v>
                </c:pt>
                <c:pt idx="2">
                  <c:v>30</c:v>
                </c:pt>
                <c:pt idx="3">
                  <c:v>30</c:v>
                </c:pt>
              </c:numCache>
            </c:numRef>
          </c:val>
          <c:extLst>
            <c:ext xmlns:c16="http://schemas.microsoft.com/office/drawing/2014/chart" uri="{C3380CC4-5D6E-409C-BE32-E72D297353CC}">
              <c16:uniqueId val="{00000008-1371-4000-9BAB-4037910FAB8B}"/>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ln>
              <a:noFill/>
            </a:ln>
          </c:spPr>
          <c:dPt>
            <c:idx val="0"/>
            <c:bubble3D val="0"/>
            <c:spPr>
              <a:gradFill>
                <a:gsLst>
                  <a:gs pos="50000">
                    <a:srgbClr val="DC7183"/>
                  </a:gs>
                  <a:gs pos="0">
                    <a:srgbClr val="E8A0AC"/>
                  </a:gs>
                  <a:gs pos="100000">
                    <a:srgbClr val="D04159"/>
                  </a:gs>
                </a:gsLst>
                <a:lin ang="5400000" scaled="0"/>
              </a:gradFill>
              <a:ln w="19050">
                <a:noFill/>
              </a:ln>
              <a:effectLst/>
            </c:spPr>
            <c:extLst>
              <c:ext xmlns:c16="http://schemas.microsoft.com/office/drawing/2014/chart" uri="{C3380CC4-5D6E-409C-BE32-E72D297353CC}">
                <c16:uniqueId val="{00000001-E4A7-41B4-8DC8-40DF91600821}"/>
              </c:ext>
            </c:extLst>
          </c:dPt>
          <c:dPt>
            <c:idx val="1"/>
            <c:bubble3D val="0"/>
            <c:spPr>
              <a:solidFill>
                <a:schemeClr val="accent2"/>
              </a:solidFill>
              <a:ln w="19050">
                <a:noFill/>
              </a:ln>
              <a:effectLst/>
            </c:spPr>
            <c:extLst>
              <c:ext xmlns:c16="http://schemas.microsoft.com/office/drawing/2014/chart" uri="{C3380CC4-5D6E-409C-BE32-E72D297353CC}">
                <c16:uniqueId val="{00000003-E4A7-41B4-8DC8-40DF91600821}"/>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E4A7-41B4-8DC8-40DF91600821}"/>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E4A7-41B4-8DC8-40DF916008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rgbClr val="41A847"/>
            </a:solidFill>
            <a:ln>
              <a:noFill/>
            </a:ln>
          </c:spPr>
          <c:dPt>
            <c:idx val="0"/>
            <c:bubble3D val="0"/>
            <c:spPr>
              <a:gradFill>
                <a:gsLst>
                  <a:gs pos="50000">
                    <a:srgbClr val="DC7183"/>
                  </a:gs>
                  <a:gs pos="0">
                    <a:srgbClr val="E8A0AC"/>
                  </a:gs>
                  <a:gs pos="100000">
                    <a:srgbClr val="D04159"/>
                  </a:gs>
                </a:gsLst>
                <a:lin ang="5400000" scaled="0"/>
              </a:gradFill>
              <a:ln w="19050">
                <a:noFill/>
              </a:ln>
              <a:effectLst/>
            </c:spPr>
            <c:extLst>
              <c:ext xmlns:c16="http://schemas.microsoft.com/office/drawing/2014/chart" uri="{C3380CC4-5D6E-409C-BE32-E72D297353CC}">
                <c16:uniqueId val="{00000001-7046-4767-8F9B-9533E47674F1}"/>
              </c:ext>
            </c:extLst>
          </c:dPt>
          <c:dPt>
            <c:idx val="1"/>
            <c:bubble3D val="0"/>
            <c:spPr>
              <a:solidFill>
                <a:srgbClr val="41A847"/>
              </a:solidFill>
              <a:ln w="19050">
                <a:noFill/>
              </a:ln>
              <a:effectLst/>
            </c:spPr>
            <c:extLst>
              <c:ext xmlns:c16="http://schemas.microsoft.com/office/drawing/2014/chart" uri="{C3380CC4-5D6E-409C-BE32-E72D297353CC}">
                <c16:uniqueId val="{00000003-7046-4767-8F9B-9533E47674F1}"/>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7046-4767-8F9B-9533E47674F1}"/>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7046-4767-8F9B-9533E47674F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rgbClr val="41A847"/>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BBD6-418B-8B9C-ECF8F38A0A9B}"/>
              </c:ext>
            </c:extLst>
          </c:dPt>
          <c:dPt>
            <c:idx val="1"/>
            <c:bubble3D val="0"/>
            <c:spPr>
              <a:solidFill>
                <a:srgbClr val="41A847"/>
              </a:solidFill>
              <a:ln w="19050">
                <a:noFill/>
              </a:ln>
              <a:effectLst/>
            </c:spPr>
            <c:extLst>
              <c:ext xmlns:c16="http://schemas.microsoft.com/office/drawing/2014/chart" uri="{C3380CC4-5D6E-409C-BE32-E72D297353CC}">
                <c16:uniqueId val="{00000003-BBD6-418B-8B9C-ECF8F38A0A9B}"/>
              </c:ext>
            </c:extLst>
          </c:dPt>
          <c:dPt>
            <c:idx val="2"/>
            <c:bubble3D val="0"/>
            <c:spPr>
              <a:gradFill>
                <a:gsLst>
                  <a:gs pos="50000">
                    <a:srgbClr val="DC7183"/>
                  </a:gs>
                  <a:gs pos="0">
                    <a:srgbClr val="E8A0AC"/>
                  </a:gs>
                  <a:gs pos="100000">
                    <a:srgbClr val="D04159"/>
                  </a:gs>
                </a:gsLst>
                <a:lin ang="5400000" scaled="0"/>
              </a:gradFill>
              <a:ln w="19050">
                <a:noFill/>
              </a:ln>
              <a:effectLst/>
            </c:spPr>
            <c:extLst>
              <c:ext xmlns:c16="http://schemas.microsoft.com/office/drawing/2014/chart" uri="{C3380CC4-5D6E-409C-BE32-E72D297353CC}">
                <c16:uniqueId val="{00000005-BBD6-418B-8B9C-ECF8F38A0A9B}"/>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BBD6-418B-8B9C-ECF8F38A0A9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22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25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阿里巴巴普惠体" panose="00020600040101010101" charset="-122"/>
                <a:ea typeface="阿里巴巴普惠体" panose="00020600040101010101" charset="-122"/>
                <a:cs typeface="阿里巴巴普惠体" panose="00020600040101010101" charset="-122"/>
              </a:defRPr>
            </a:lvl1p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2025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2c659ad54220280a552736448dcba277"/>
          <p:cNvPicPr>
            <a:picLocks noChangeAspect="1"/>
          </p:cNvPicPr>
          <p:nvPr/>
        </p:nvPicPr>
        <p:blipFill>
          <a:blip r:embed="rId4"/>
          <a:stretch>
            <a:fillRect/>
          </a:stretch>
        </p:blipFill>
        <p:spPr>
          <a:xfrm>
            <a:off x="1323975" y="843915"/>
            <a:ext cx="9542145" cy="5410200"/>
          </a:xfrm>
          <a:prstGeom prst="rect">
            <a:avLst/>
          </a:prstGeom>
        </p:spPr>
      </p:pic>
      <p:sp>
        <p:nvSpPr>
          <p:cNvPr id="3" name="文本框 2"/>
          <p:cNvSpPr txBox="1"/>
          <p:nvPr/>
        </p:nvSpPr>
        <p:spPr>
          <a:xfrm>
            <a:off x="1847215" y="2889885"/>
            <a:ext cx="8498205" cy="1568450"/>
          </a:xfrm>
          <a:prstGeom prst="rect">
            <a:avLst/>
          </a:prstGeom>
          <a:noFill/>
          <a:effectLst>
            <a:outerShdw blurRad="63500" sx="102000" sy="102000" algn="ctr" rotWithShape="0">
              <a:prstClr val="black">
                <a:alpha val="40000"/>
              </a:prstClr>
            </a:outerShdw>
          </a:effectLst>
        </p:spPr>
        <p:txBody>
          <a:bodyPr wrap="square" rtlCol="0">
            <a:spAutoFit/>
            <a:scene3d>
              <a:camera prst="orthographicFront"/>
              <a:lightRig rig="threePt" dir="t"/>
            </a:scene3d>
          </a:bodyPr>
          <a:lstStyle/>
          <a:p>
            <a:pPr algn="ctr"/>
            <a:r>
              <a:rPr lang="zh-CN" altLang="en-US" sz="9600" b="1">
                <a:solidFill>
                  <a:schemeClr val="bg1"/>
                </a:solidFill>
                <a:effectLst>
                  <a:outerShdw blurRad="38100" dist="19050" dir="2700000" algn="tl" rotWithShape="0">
                    <a:schemeClr val="dk1">
                      <a:alpha val="40000"/>
                    </a:schemeClr>
                  </a:outerShdw>
                </a:effectLst>
                <a:cs typeface="+mn-ea"/>
                <a:sym typeface="+mn-lt"/>
              </a:rPr>
              <a:t>活动策划方案</a:t>
            </a:r>
          </a:p>
        </p:txBody>
      </p:sp>
      <p:sp>
        <p:nvSpPr>
          <p:cNvPr id="4" name="文本框 3"/>
          <p:cNvSpPr txBox="1"/>
          <p:nvPr/>
        </p:nvSpPr>
        <p:spPr>
          <a:xfrm>
            <a:off x="3770630" y="527685"/>
            <a:ext cx="4651375" cy="1861185"/>
          </a:xfrm>
          <a:prstGeom prst="rect">
            <a:avLst/>
          </a:prstGeom>
          <a:noFill/>
        </p:spPr>
        <p:txBody>
          <a:bodyPr wrap="square" rtlCol="0">
            <a:spAutoFit/>
            <a:scene3d>
              <a:camera prst="orthographicFront"/>
              <a:lightRig rig="threePt" dir="t"/>
            </a:scene3d>
          </a:bodyPr>
          <a:lstStyle/>
          <a:p>
            <a:pPr algn="ctr"/>
            <a:r>
              <a:rPr lang="en-US" altLang="zh-CN" sz="11500" b="1">
                <a:solidFill>
                  <a:schemeClr val="bg1"/>
                </a:solidFill>
                <a:effectLst>
                  <a:outerShdw blurRad="38100" dist="19050" dir="2700000" algn="tl" rotWithShape="0">
                    <a:schemeClr val="dk1">
                      <a:alpha val="40000"/>
                    </a:schemeClr>
                  </a:outerShdw>
                </a:effectLst>
                <a:cs typeface="+mn-ea"/>
                <a:sym typeface="+mn-lt"/>
              </a:rPr>
              <a:t>12·12</a:t>
            </a:r>
          </a:p>
        </p:txBody>
      </p:sp>
      <p:sp>
        <p:nvSpPr>
          <p:cNvPr id="5" name="文本框 4"/>
          <p:cNvSpPr txBox="1"/>
          <p:nvPr/>
        </p:nvSpPr>
        <p:spPr>
          <a:xfrm>
            <a:off x="4674870" y="4860925"/>
            <a:ext cx="2840990" cy="460375"/>
          </a:xfrm>
          <a:prstGeom prst="rect">
            <a:avLst/>
          </a:prstGeom>
          <a:noFill/>
        </p:spPr>
        <p:txBody>
          <a:bodyPr wrap="square" rtlCol="0">
            <a:spAutoFit/>
          </a:bodyPr>
          <a:lstStyle/>
          <a:p>
            <a:pPr algn="dist"/>
            <a:r>
              <a:rPr lang="zh-CN" altLang="en-US" sz="2400" dirty="0">
                <a:solidFill>
                  <a:schemeClr val="bg1"/>
                </a:solidFill>
                <a:cs typeface="+mn-ea"/>
                <a:sym typeface="+mn-lt"/>
              </a:rPr>
              <a:t>汇报人</a:t>
            </a:r>
            <a:r>
              <a:rPr lang="zh-CN" altLang="en-US" sz="2400" dirty="0" smtClean="0">
                <a:solidFill>
                  <a:schemeClr val="bg1"/>
                </a:solidFill>
                <a:cs typeface="+mn-ea"/>
                <a:sym typeface="+mn-lt"/>
              </a:rPr>
              <a:t>：</a:t>
            </a:r>
            <a:r>
              <a:rPr lang="en-US" sz="2400" dirty="0" smtClean="0">
                <a:solidFill>
                  <a:schemeClr val="bg1"/>
                </a:solidFill>
                <a:cs typeface="+mn-ea"/>
                <a:sym typeface="+mn-lt"/>
              </a:rPr>
              <a:t>xx</a:t>
            </a:r>
            <a:endParaRPr lang="en-US" sz="2400" dirty="0">
              <a:solidFill>
                <a:schemeClr val="bg1"/>
              </a:solidFill>
              <a:cs typeface="+mn-ea"/>
              <a:sym typeface="+mn-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6" name="îŝḷîḓé-Oval 25"/>
          <p:cNvSpPr/>
          <p:nvPr/>
        </p:nvSpPr>
        <p:spPr>
          <a:xfrm>
            <a:off x="2910205" y="3171825"/>
            <a:ext cx="668020" cy="64389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3200">
              <a:solidFill>
                <a:schemeClr val="bg1"/>
              </a:solidFill>
              <a:cs typeface="+mn-ea"/>
              <a:sym typeface="+mn-lt"/>
            </a:endParaRPr>
          </a:p>
        </p:txBody>
      </p:sp>
      <p:sp>
        <p:nvSpPr>
          <p:cNvPr id="18" name="îŝḷîḓé-TextBox 27"/>
          <p:cNvSpPr txBox="1"/>
          <p:nvPr/>
        </p:nvSpPr>
        <p:spPr>
          <a:xfrm>
            <a:off x="3550285" y="2748280"/>
            <a:ext cx="4632325" cy="622935"/>
          </a:xfrm>
          <a:prstGeom prst="rect">
            <a:avLst/>
          </a:prstGeom>
          <a:noFill/>
        </p:spPr>
        <p:txBody>
          <a:bodyPr wrap="none" lIns="360000" tIns="0" rIns="0" bIns="0" anchor="b" anchorCtr="0">
            <a:noAutofit/>
          </a:bodyPr>
          <a:lstStyle/>
          <a:p>
            <a:pPr algn="dist"/>
            <a:r>
              <a:rPr lang="en-US" altLang="zh-CN" sz="4400" b="1">
                <a:gradFill>
                  <a:gsLst>
                    <a:gs pos="50000">
                      <a:srgbClr val="DC7183"/>
                    </a:gs>
                    <a:gs pos="0">
                      <a:srgbClr val="E8A0AC"/>
                    </a:gs>
                    <a:gs pos="100000">
                      <a:srgbClr val="D04159"/>
                    </a:gs>
                  </a:gsLst>
                  <a:lin scaled="1"/>
                </a:gradFill>
                <a:cs typeface="+mn-ea"/>
                <a:sym typeface="+mn-lt"/>
              </a:rPr>
              <a:t>02.</a:t>
            </a:r>
            <a:r>
              <a:rPr lang="zh-CN" altLang="en-US" sz="4400" b="1">
                <a:gradFill>
                  <a:gsLst>
                    <a:gs pos="50000">
                      <a:srgbClr val="DC7183"/>
                    </a:gs>
                    <a:gs pos="0">
                      <a:srgbClr val="E8A0AC"/>
                    </a:gs>
                    <a:gs pos="100000">
                      <a:srgbClr val="D04159"/>
                    </a:gs>
                  </a:gsLst>
                  <a:lin scaled="1"/>
                </a:gradFill>
                <a:cs typeface="+mn-ea"/>
                <a:sym typeface="+mn-lt"/>
              </a:rPr>
              <a:t>点此编辑标题</a:t>
            </a:r>
          </a:p>
        </p:txBody>
      </p:sp>
      <p:sp>
        <p:nvSpPr>
          <p:cNvPr id="19" name="îŝḷîḓé-TextBox 28"/>
          <p:cNvSpPr txBox="1"/>
          <p:nvPr/>
        </p:nvSpPr>
        <p:spPr>
          <a:xfrm>
            <a:off x="3550285" y="3485515"/>
            <a:ext cx="5770245" cy="330200"/>
          </a:xfrm>
          <a:prstGeom prst="rect">
            <a:avLst/>
          </a:prstGeom>
        </p:spPr>
        <p:txBody>
          <a:bodyPr vert="horz" wrap="square" lIns="360000" tIns="0" rIns="0" bIns="0" anchor="ctr" anchorCtr="0">
            <a:noAutofit/>
          </a:bodyPr>
          <a:lstStyle/>
          <a:p>
            <a:pPr algn="dist">
              <a:lnSpc>
                <a:spcPct val="120000"/>
              </a:lnSpc>
            </a:pPr>
            <a:r>
              <a:rPr sz="2400">
                <a:solidFill>
                  <a:schemeClr val="tx1"/>
                </a:solidFill>
                <a:cs typeface="+mn-ea"/>
                <a:sym typeface="+mn-lt"/>
              </a:rPr>
              <a:t>在此输入详细文字介绍和详细信息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23"/>
          <p:cNvSpPr/>
          <p:nvPr/>
        </p:nvSpPr>
        <p:spPr>
          <a:xfrm>
            <a:off x="4428640" y="2432491"/>
            <a:ext cx="1228721" cy="122867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GB" sz="3200" dirty="0">
              <a:solidFill>
                <a:schemeClr val="bg1"/>
              </a:solidFill>
              <a:cs typeface="+mn-ea"/>
              <a:sym typeface="Arial" panose="020B0604020202020204" pitchFamily="34" charset="0"/>
            </a:endParaRPr>
          </a:p>
        </p:txBody>
      </p:sp>
      <p:sp>
        <p:nvSpPr>
          <p:cNvPr id="64" name="Freeform 24"/>
          <p:cNvSpPr/>
          <p:nvPr/>
        </p:nvSpPr>
        <p:spPr>
          <a:xfrm>
            <a:off x="5757135" y="2690513"/>
            <a:ext cx="712658" cy="71263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FF4957">
              <a:tint val="60000"/>
              <a:hueOff val="0"/>
              <a:satOff val="0"/>
              <a:lumOff val="0"/>
              <a:alphaOff val="0"/>
            </a:srgbClr>
          </a:solidFill>
          <a:ln>
            <a:noFill/>
          </a:ln>
          <a:effectLst/>
        </p:spPr>
        <p:txBody>
          <a:bodyPr spcFirstLastPara="0" vert="horz" wrap="square" lIns="127559" tIns="368004" rIns="127559" bIns="368004" numCol="1" spcCol="1270" anchor="ctr" anchorCtr="0">
            <a:noAutofit/>
          </a:bodyPr>
          <a:lstStyle/>
          <a:p>
            <a:pPr algn="just" defTabSz="619760">
              <a:lnSpc>
                <a:spcPct val="120000"/>
              </a:lnSpc>
              <a:spcAft>
                <a:spcPct val="35000"/>
              </a:spcAft>
              <a:defRPr/>
            </a:pPr>
            <a:endParaRPr lang="en-GB" sz="800" kern="0" dirty="0">
              <a:solidFill>
                <a:prstClr val="white"/>
              </a:solidFill>
              <a:latin typeface="Arial" panose="020B0604020202020204" pitchFamily="34" charset="0"/>
              <a:sym typeface="Arial" panose="020B0604020202020204" pitchFamily="34" charset="0"/>
            </a:endParaRPr>
          </a:p>
        </p:txBody>
      </p:sp>
      <p:sp>
        <p:nvSpPr>
          <p:cNvPr id="65" name="Freeform 25"/>
          <p:cNvSpPr/>
          <p:nvPr/>
        </p:nvSpPr>
        <p:spPr>
          <a:xfrm>
            <a:off x="6569565" y="2432491"/>
            <a:ext cx="1228721" cy="122867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GB" sz="3200" dirty="0">
              <a:solidFill>
                <a:schemeClr val="bg1"/>
              </a:solidFill>
              <a:cs typeface="+mn-ea"/>
              <a:sym typeface="Arial" panose="020B0604020202020204" pitchFamily="34" charset="0"/>
            </a:endParaRPr>
          </a:p>
        </p:txBody>
      </p:sp>
      <p:sp>
        <p:nvSpPr>
          <p:cNvPr id="66" name="Freeform 26"/>
          <p:cNvSpPr/>
          <p:nvPr/>
        </p:nvSpPr>
        <p:spPr>
          <a:xfrm>
            <a:off x="7898059" y="2690513"/>
            <a:ext cx="712658" cy="712632"/>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FF4957">
              <a:tint val="60000"/>
              <a:hueOff val="0"/>
              <a:satOff val="0"/>
              <a:lumOff val="0"/>
              <a:alphaOff val="0"/>
            </a:srgbClr>
          </a:solidFill>
          <a:ln>
            <a:noFill/>
          </a:ln>
          <a:effectLst/>
        </p:spPr>
        <p:txBody>
          <a:bodyPr spcFirstLastPara="0" vert="horz" wrap="square" lIns="127559" tIns="198245" rIns="127559" bIns="198245" numCol="1" spcCol="1270" anchor="ctr" anchorCtr="0">
            <a:noAutofit/>
          </a:bodyPr>
          <a:lstStyle/>
          <a:p>
            <a:pPr algn="just" defTabSz="1604645">
              <a:lnSpc>
                <a:spcPct val="120000"/>
              </a:lnSpc>
              <a:spcAft>
                <a:spcPct val="35000"/>
              </a:spcAft>
              <a:defRPr/>
            </a:pPr>
            <a:endParaRPr lang="en-GB" sz="800" kern="0" dirty="0">
              <a:solidFill>
                <a:prstClr val="white"/>
              </a:solidFill>
              <a:latin typeface="Arial" panose="020B0604020202020204" pitchFamily="34" charset="0"/>
              <a:sym typeface="Arial" panose="020B0604020202020204" pitchFamily="34" charset="0"/>
            </a:endParaRPr>
          </a:p>
        </p:txBody>
      </p:sp>
      <p:sp>
        <p:nvSpPr>
          <p:cNvPr id="67" name="Freeform 27"/>
          <p:cNvSpPr/>
          <p:nvPr/>
        </p:nvSpPr>
        <p:spPr>
          <a:xfrm>
            <a:off x="8710490" y="2432491"/>
            <a:ext cx="1228721" cy="122867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GB" sz="3200" dirty="0">
              <a:solidFill>
                <a:schemeClr val="bg1"/>
              </a:solidFill>
              <a:cs typeface="+mn-ea"/>
              <a:sym typeface="Arial" panose="020B0604020202020204" pitchFamily="34" charset="0"/>
            </a:endParaRPr>
          </a:p>
        </p:txBody>
      </p:sp>
      <p:sp>
        <p:nvSpPr>
          <p:cNvPr id="68" name="Freeform 28"/>
          <p:cNvSpPr/>
          <p:nvPr/>
        </p:nvSpPr>
        <p:spPr>
          <a:xfrm>
            <a:off x="2287715" y="2432491"/>
            <a:ext cx="1228721" cy="122867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GB" sz="3200" dirty="0">
              <a:solidFill>
                <a:schemeClr val="bg1"/>
              </a:solidFill>
              <a:cs typeface="+mn-ea"/>
              <a:sym typeface="Arial" panose="020B0604020202020204" pitchFamily="34" charset="0"/>
            </a:endParaRPr>
          </a:p>
        </p:txBody>
      </p:sp>
      <p:sp>
        <p:nvSpPr>
          <p:cNvPr id="69" name="Freeform 29"/>
          <p:cNvSpPr/>
          <p:nvPr/>
        </p:nvSpPr>
        <p:spPr>
          <a:xfrm>
            <a:off x="3616209" y="2690513"/>
            <a:ext cx="712658" cy="71263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FF4957">
              <a:tint val="60000"/>
              <a:hueOff val="0"/>
              <a:satOff val="0"/>
              <a:lumOff val="0"/>
              <a:alphaOff val="0"/>
            </a:srgbClr>
          </a:solidFill>
          <a:ln>
            <a:noFill/>
          </a:ln>
          <a:effectLst/>
        </p:spPr>
        <p:txBody>
          <a:bodyPr spcFirstLastPara="0" vert="horz" wrap="square" lIns="127559" tIns="368004" rIns="127559" bIns="368004" numCol="1" spcCol="1270" anchor="ctr" anchorCtr="0">
            <a:noAutofit/>
          </a:bodyPr>
          <a:lstStyle/>
          <a:p>
            <a:pPr algn="just" defTabSz="619760">
              <a:lnSpc>
                <a:spcPct val="120000"/>
              </a:lnSpc>
              <a:spcAft>
                <a:spcPct val="35000"/>
              </a:spcAft>
              <a:defRPr/>
            </a:pPr>
            <a:endParaRPr lang="en-GB" sz="800" kern="0" dirty="0">
              <a:solidFill>
                <a:prstClr val="white"/>
              </a:solidFill>
              <a:latin typeface="Arial" panose="020B0604020202020204" pitchFamily="34" charset="0"/>
              <a:sym typeface="Arial" panose="020B0604020202020204" pitchFamily="34" charset="0"/>
            </a:endParaRPr>
          </a:p>
        </p:txBody>
      </p:sp>
      <p:sp>
        <p:nvSpPr>
          <p:cNvPr id="60" name="AutoShape 78"/>
          <p:cNvSpPr/>
          <p:nvPr/>
        </p:nvSpPr>
        <p:spPr bwMode="auto">
          <a:xfrm>
            <a:off x="2686120" y="2809600"/>
            <a:ext cx="431911" cy="461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61" name="AutoShape 79"/>
          <p:cNvSpPr/>
          <p:nvPr/>
        </p:nvSpPr>
        <p:spPr bwMode="auto">
          <a:xfrm>
            <a:off x="2743656" y="2867134"/>
            <a:ext cx="316840" cy="288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62" name="AutoShape 80"/>
          <p:cNvSpPr/>
          <p:nvPr/>
        </p:nvSpPr>
        <p:spPr bwMode="auto">
          <a:xfrm>
            <a:off x="2916262" y="2910481"/>
            <a:ext cx="86698" cy="8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58" name="AutoShape 81"/>
          <p:cNvSpPr/>
          <p:nvPr/>
        </p:nvSpPr>
        <p:spPr bwMode="auto">
          <a:xfrm>
            <a:off x="9094313" y="2816300"/>
            <a:ext cx="461073" cy="461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59" name="AutoShape 82"/>
          <p:cNvSpPr/>
          <p:nvPr/>
        </p:nvSpPr>
        <p:spPr bwMode="auto">
          <a:xfrm>
            <a:off x="9137661" y="3190662"/>
            <a:ext cx="43349" cy="43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56" name="AutoShape 110"/>
          <p:cNvSpPr/>
          <p:nvPr/>
        </p:nvSpPr>
        <p:spPr bwMode="auto">
          <a:xfrm>
            <a:off x="7011317" y="2888020"/>
            <a:ext cx="345214" cy="230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57" name="AutoShape 111"/>
          <p:cNvSpPr/>
          <p:nvPr/>
        </p:nvSpPr>
        <p:spPr bwMode="auto">
          <a:xfrm>
            <a:off x="6952994" y="2830486"/>
            <a:ext cx="461862" cy="4326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srgbClr val="FFFFFF"/>
              </a:solidFill>
              <a:effectLst>
                <a:outerShdw blurRad="38100" dist="38100" dir="2700000" algn="tl">
                  <a:srgbClr val="000000"/>
                </a:outerShdw>
              </a:effectLst>
              <a:latin typeface="Arial" panose="020B0604020202020204" pitchFamily="34" charset="0"/>
              <a:sym typeface="Arial" panose="020B0604020202020204" pitchFamily="34" charset="0"/>
            </a:endParaRPr>
          </a:p>
        </p:txBody>
      </p:sp>
      <p:sp>
        <p:nvSpPr>
          <p:cNvPr id="49" name="AutoShape 140"/>
          <p:cNvSpPr/>
          <p:nvPr/>
        </p:nvSpPr>
        <p:spPr bwMode="auto">
          <a:xfrm>
            <a:off x="4870000" y="2924273"/>
            <a:ext cx="288467" cy="23407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0" name="AutoShape 141"/>
          <p:cNvSpPr/>
          <p:nvPr/>
        </p:nvSpPr>
        <p:spPr bwMode="auto">
          <a:xfrm>
            <a:off x="4812464" y="2866740"/>
            <a:ext cx="461073" cy="360175"/>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1" name="AutoShape 142"/>
          <p:cNvSpPr/>
          <p:nvPr/>
        </p:nvSpPr>
        <p:spPr bwMode="auto">
          <a:xfrm>
            <a:off x="5172653" y="2939248"/>
            <a:ext cx="43348" cy="42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2" name="AutoShape 143"/>
          <p:cNvSpPr/>
          <p:nvPr/>
        </p:nvSpPr>
        <p:spPr bwMode="auto">
          <a:xfrm>
            <a:off x="5158466" y="3126034"/>
            <a:ext cx="57536" cy="14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3" name="AutoShape 144"/>
          <p:cNvSpPr/>
          <p:nvPr/>
        </p:nvSpPr>
        <p:spPr bwMode="auto">
          <a:xfrm>
            <a:off x="5172653" y="3082687"/>
            <a:ext cx="58324" cy="149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4" name="AutoShape 145"/>
          <p:cNvSpPr/>
          <p:nvPr/>
        </p:nvSpPr>
        <p:spPr bwMode="auto">
          <a:xfrm>
            <a:off x="5172653" y="3040128"/>
            <a:ext cx="58324" cy="14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sp>
        <p:nvSpPr>
          <p:cNvPr id="55" name="AutoShape 146"/>
          <p:cNvSpPr/>
          <p:nvPr/>
        </p:nvSpPr>
        <p:spPr bwMode="auto">
          <a:xfrm>
            <a:off x="4928324" y="2981806"/>
            <a:ext cx="85910" cy="60686"/>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EEECE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87325" hangingPunct="0">
              <a:lnSpc>
                <a:spcPct val="120000"/>
              </a:lnSpc>
              <a:defRPr/>
            </a:pPr>
            <a:endParaRPr lang="en-US" sz="800" kern="0" dirty="0">
              <a:solidFill>
                <a:prstClr val="black"/>
              </a:solidFill>
              <a:latin typeface="Arial" panose="020B0604020202020204" pitchFamily="34" charset="0"/>
              <a:sym typeface="Arial" panose="020B0604020202020204" pitchFamily="34" charset="0"/>
            </a:endParaRPr>
          </a:p>
        </p:txBody>
      </p:sp>
      <p:grpSp>
        <p:nvGrpSpPr>
          <p:cNvPr id="70" name="Group 36"/>
          <p:cNvGrpSpPr/>
          <p:nvPr/>
        </p:nvGrpSpPr>
        <p:grpSpPr>
          <a:xfrm>
            <a:off x="1990304" y="4073764"/>
            <a:ext cx="1823538" cy="823601"/>
            <a:chOff x="520106" y="2243168"/>
            <a:chExt cx="2513428" cy="1003661"/>
          </a:xfrm>
        </p:grpSpPr>
        <p:sp>
          <p:nvSpPr>
            <p:cNvPr id="71" name="TextBox 70"/>
            <p:cNvSpPr txBox="1"/>
            <p:nvPr/>
          </p:nvSpPr>
          <p:spPr>
            <a:xfrm>
              <a:off x="1140496" y="2243168"/>
              <a:ext cx="1272650" cy="405070"/>
            </a:xfrm>
            <a:prstGeom prst="rect">
              <a:avLst/>
            </a:prstGeom>
            <a:noFill/>
          </p:spPr>
          <p:txBody>
            <a:bodyPr wrap="none" lIns="0" tIns="0" rIns="0" bIns="0" rtlCol="0">
              <a:spAutoFit/>
            </a:bodyPr>
            <a:lstStyle/>
            <a:p>
              <a:pPr algn="ctr" defTabSz="1151890">
                <a:lnSpc>
                  <a:spcPct val="120000"/>
                </a:lnSpc>
              </a:pPr>
              <a:r>
                <a:rPr lang="zh-CN" altLang="en-US"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en-GB"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72" name="Rectangle 38"/>
            <p:cNvSpPr/>
            <p:nvPr/>
          </p:nvSpPr>
          <p:spPr>
            <a:xfrm>
              <a:off x="520106" y="2661729"/>
              <a:ext cx="2513428" cy="585100"/>
            </a:xfrm>
            <a:prstGeom prst="rect">
              <a:avLst/>
            </a:prstGeom>
          </p:spPr>
          <p:txBody>
            <a:bodyPr wrap="square" lIns="0" tIns="0" rIns="0" bIns="0">
              <a:spAutoFit/>
            </a:bodyPr>
            <a:lstStyle/>
            <a:p>
              <a:pPr algn="ctr" defTabSz="1151890">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cxnSp>
        <p:nvCxnSpPr>
          <p:cNvPr id="73" name="Straight Connector 43"/>
          <p:cNvCxnSpPr/>
          <p:nvPr/>
        </p:nvCxnSpPr>
        <p:spPr>
          <a:xfrm>
            <a:off x="1849654" y="5037363"/>
            <a:ext cx="8528232" cy="0"/>
          </a:xfrm>
          <a:prstGeom prst="line">
            <a:avLst/>
          </a:prstGeom>
          <a:noFill/>
          <a:ln w="9525" cap="flat" cmpd="sng" algn="ctr">
            <a:solidFill>
              <a:sysClr val="window" lastClr="FFFFFF">
                <a:lumMod val="75000"/>
              </a:sysClr>
            </a:solidFill>
            <a:prstDash val="solid"/>
          </a:ln>
          <a:effectLst/>
        </p:spPr>
      </p:cxnSp>
      <p:grpSp>
        <p:nvGrpSpPr>
          <p:cNvPr id="74" name="Group 50"/>
          <p:cNvGrpSpPr/>
          <p:nvPr/>
        </p:nvGrpSpPr>
        <p:grpSpPr>
          <a:xfrm>
            <a:off x="8413080" y="4073771"/>
            <a:ext cx="1823538" cy="823598"/>
            <a:chOff x="520106" y="2243170"/>
            <a:chExt cx="2513428" cy="1003658"/>
          </a:xfrm>
        </p:grpSpPr>
        <p:sp>
          <p:nvSpPr>
            <p:cNvPr id="75" name="TextBox 74"/>
            <p:cNvSpPr txBox="1"/>
            <p:nvPr/>
          </p:nvSpPr>
          <p:spPr>
            <a:xfrm>
              <a:off x="1064097" y="2243170"/>
              <a:ext cx="1425445" cy="453662"/>
            </a:xfrm>
            <a:prstGeom prst="rect">
              <a:avLst/>
            </a:prstGeom>
            <a:noFill/>
          </p:spPr>
          <p:txBody>
            <a:bodyPr wrap="none" lIns="0" tIns="0" rIns="0" bIns="0" rtlCol="0">
              <a:spAutoFit/>
            </a:bodyPr>
            <a:lstStyle/>
            <a:p>
              <a:pPr algn="ctr" defTabSz="1151890">
                <a:lnSpc>
                  <a:spcPct val="120000"/>
                </a:lnSpc>
              </a:pPr>
              <a:r>
                <a:rPr lang="zh-CN" altLang="en-US" sz="20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en-GB" sz="20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76" name="Rectangle 52"/>
            <p:cNvSpPr/>
            <p:nvPr/>
          </p:nvSpPr>
          <p:spPr>
            <a:xfrm>
              <a:off x="520106" y="2661728"/>
              <a:ext cx="2513428" cy="585100"/>
            </a:xfrm>
            <a:prstGeom prst="rect">
              <a:avLst/>
            </a:prstGeom>
          </p:spPr>
          <p:txBody>
            <a:bodyPr wrap="square" lIns="0" tIns="0" rIns="0" bIns="0">
              <a:spAutoFit/>
            </a:bodyPr>
            <a:lstStyle/>
            <a:p>
              <a:pPr algn="ctr" defTabSz="1151890">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grpSp>
        <p:nvGrpSpPr>
          <p:cNvPr id="77" name="Group 53"/>
          <p:cNvGrpSpPr/>
          <p:nvPr/>
        </p:nvGrpSpPr>
        <p:grpSpPr>
          <a:xfrm>
            <a:off x="6272154" y="4073766"/>
            <a:ext cx="1823538" cy="823600"/>
            <a:chOff x="520106" y="2243170"/>
            <a:chExt cx="2513428" cy="1003661"/>
          </a:xfrm>
        </p:grpSpPr>
        <p:sp>
          <p:nvSpPr>
            <p:cNvPr id="78" name="TextBox 77"/>
            <p:cNvSpPr txBox="1"/>
            <p:nvPr/>
          </p:nvSpPr>
          <p:spPr>
            <a:xfrm>
              <a:off x="1064097" y="2243170"/>
              <a:ext cx="1425445" cy="453663"/>
            </a:xfrm>
            <a:prstGeom prst="rect">
              <a:avLst/>
            </a:prstGeom>
            <a:noFill/>
          </p:spPr>
          <p:txBody>
            <a:bodyPr wrap="none" lIns="0" tIns="0" rIns="0" bIns="0" rtlCol="0">
              <a:spAutoFit/>
            </a:bodyPr>
            <a:lstStyle/>
            <a:p>
              <a:pPr algn="ctr" defTabSz="1151890">
                <a:lnSpc>
                  <a:spcPct val="120000"/>
                </a:lnSpc>
              </a:pPr>
              <a:r>
                <a:rPr lang="zh-CN" altLang="en-US" sz="20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en-GB" sz="20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79" name="Rectangle 55"/>
            <p:cNvSpPr/>
            <p:nvPr/>
          </p:nvSpPr>
          <p:spPr>
            <a:xfrm>
              <a:off x="520106" y="2661730"/>
              <a:ext cx="2513428" cy="585101"/>
            </a:xfrm>
            <a:prstGeom prst="rect">
              <a:avLst/>
            </a:prstGeom>
          </p:spPr>
          <p:txBody>
            <a:bodyPr wrap="square" lIns="0" tIns="0" rIns="0" bIns="0">
              <a:spAutoFit/>
            </a:bodyPr>
            <a:lstStyle/>
            <a:p>
              <a:pPr algn="ctr" defTabSz="1151890">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grpSp>
        <p:nvGrpSpPr>
          <p:cNvPr id="80" name="Group 56"/>
          <p:cNvGrpSpPr/>
          <p:nvPr/>
        </p:nvGrpSpPr>
        <p:grpSpPr>
          <a:xfrm>
            <a:off x="4131229" y="4073766"/>
            <a:ext cx="1823538" cy="823600"/>
            <a:chOff x="520106" y="2243170"/>
            <a:chExt cx="2513428" cy="1003661"/>
          </a:xfrm>
        </p:grpSpPr>
        <p:sp>
          <p:nvSpPr>
            <p:cNvPr id="81" name="TextBox 80"/>
            <p:cNvSpPr txBox="1"/>
            <p:nvPr/>
          </p:nvSpPr>
          <p:spPr>
            <a:xfrm>
              <a:off x="1064097" y="2243170"/>
              <a:ext cx="1425445" cy="453663"/>
            </a:xfrm>
            <a:prstGeom prst="rect">
              <a:avLst/>
            </a:prstGeom>
            <a:noFill/>
          </p:spPr>
          <p:txBody>
            <a:bodyPr wrap="none" lIns="0" tIns="0" rIns="0" bIns="0" rtlCol="0">
              <a:spAutoFit/>
            </a:bodyPr>
            <a:lstStyle/>
            <a:p>
              <a:pPr algn="ctr" defTabSz="1151890">
                <a:lnSpc>
                  <a:spcPct val="120000"/>
                </a:lnSpc>
              </a:pPr>
              <a:r>
                <a:rPr lang="zh-CN" altLang="en-US" sz="20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en-GB" sz="20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82" name="Rectangle 58"/>
            <p:cNvSpPr/>
            <p:nvPr/>
          </p:nvSpPr>
          <p:spPr>
            <a:xfrm>
              <a:off x="520106" y="2661730"/>
              <a:ext cx="2513428" cy="585101"/>
            </a:xfrm>
            <a:prstGeom prst="rect">
              <a:avLst/>
            </a:prstGeom>
          </p:spPr>
          <p:txBody>
            <a:bodyPr wrap="square" lIns="0" tIns="0" rIns="0" bIns="0">
              <a:spAutoFit/>
            </a:bodyPr>
            <a:lstStyle/>
            <a:p>
              <a:pPr algn="ctr" defTabSz="1151890">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sp>
        <p:nvSpPr>
          <p:cNvPr id="83" name="Rectangle 59"/>
          <p:cNvSpPr/>
          <p:nvPr/>
        </p:nvSpPr>
        <p:spPr>
          <a:xfrm>
            <a:off x="1886712" y="5215836"/>
            <a:ext cx="8454115" cy="627864"/>
          </a:xfrm>
          <a:prstGeom prst="rect">
            <a:avLst/>
          </a:prstGeom>
        </p:spPr>
        <p:txBody>
          <a:bodyPr wrap="square" lIns="0" tIns="0" rIns="0" bIns="0">
            <a:spAutoFit/>
          </a:bodyPr>
          <a:lstStyle/>
          <a:p>
            <a:pPr algn="just" defTabSz="1151890">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修改文字内容请替换文字内容，点击添加相关标题文字，修改文字内容请替换文字内容，点击添加相关标题文字，修改文字内容请替换文字内容，点击添加相关标题文字，修改文字内容</a:t>
            </a:r>
          </a:p>
          <a:p>
            <a:pPr algn="just" defTabSz="1151890">
              <a:lnSpc>
                <a:spcPct val="120000"/>
              </a:lnSpc>
              <a:defRPr sz="1800">
                <a:solidFill>
                  <a:srgbClr val="000000"/>
                </a:solidFill>
              </a:defRPr>
            </a:pPr>
            <a:endParaRPr lang="zh-CN" altLang="en-US" sz="800" dirty="0">
              <a:solidFill>
                <a:prstClr val="white">
                  <a:lumMod val="65000"/>
                </a:prstClr>
              </a:solidFill>
              <a:latin typeface="Arial" panose="020B0604020202020204" pitchFamily="34" charset="0"/>
              <a:sym typeface="Arial" panose="020B0604020202020204" pitchFamily="34" charset="0"/>
            </a:endParaRPr>
          </a:p>
        </p:txBody>
      </p:sp>
      <p:sp>
        <p:nvSpPr>
          <p:cNvPr id="85"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up)">
                                      <p:cBhvr>
                                        <p:cTn id="19" dur="500"/>
                                        <p:tgtEl>
                                          <p:spTgt spid="7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up)">
                                      <p:cBhvr>
                                        <p:cTn id="23" dur="500"/>
                                        <p:tgtEl>
                                          <p:spTgt spid="8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arn(inVertical)">
                                      <p:cBhvr>
                                        <p:cTn id="2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_effect"/>
          <p:cNvPicPr>
            <a:picLocks noChangeAspect="1" noChangeArrowheads="1"/>
          </p:cNvPicPr>
          <p:nvPr/>
        </p:nvPicPr>
        <p:blipFill>
          <a:blip r:embed="rId2" cstate="screen">
            <a:lum bright="20000"/>
          </a:blip>
          <a:srcRect/>
          <a:stretch>
            <a:fillRect/>
          </a:stretch>
        </p:blipFill>
        <p:spPr bwMode="gray">
          <a:xfrm>
            <a:off x="2906155" y="5044858"/>
            <a:ext cx="3060511" cy="461205"/>
          </a:xfrm>
          <a:prstGeom prst="rect">
            <a:avLst/>
          </a:prstGeom>
          <a:noFill/>
          <a:ln w="9525">
            <a:miter lim="800000"/>
            <a:headEnd/>
            <a:tailEnd/>
          </a:ln>
          <a:effectLst/>
        </p:spPr>
      </p:pic>
      <p:pic>
        <p:nvPicPr>
          <p:cNvPr id="22" name="_effect"/>
          <p:cNvPicPr>
            <a:picLocks noChangeAspect="1" noChangeArrowheads="1"/>
          </p:cNvPicPr>
          <p:nvPr/>
        </p:nvPicPr>
        <p:blipFill>
          <a:blip r:embed="rId2" cstate="screen">
            <a:lum bright="20000"/>
          </a:blip>
          <a:srcRect/>
          <a:stretch>
            <a:fillRect/>
          </a:stretch>
        </p:blipFill>
        <p:spPr bwMode="gray">
          <a:xfrm>
            <a:off x="5837985" y="5044858"/>
            <a:ext cx="3060511" cy="461205"/>
          </a:xfrm>
          <a:prstGeom prst="rect">
            <a:avLst/>
          </a:prstGeom>
          <a:noFill/>
          <a:ln w="9525">
            <a:miter lim="800000"/>
            <a:headEnd/>
            <a:tailEnd/>
          </a:ln>
          <a:effectLst/>
        </p:spPr>
      </p:pic>
      <p:sp>
        <p:nvSpPr>
          <p:cNvPr id="23" name="_color1"/>
          <p:cNvSpPr/>
          <p:nvPr/>
        </p:nvSpPr>
        <p:spPr bwMode="gray">
          <a:xfrm>
            <a:off x="3329339" y="4294487"/>
            <a:ext cx="1255747" cy="821208"/>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4" name="_color1"/>
          <p:cNvSpPr/>
          <p:nvPr/>
        </p:nvSpPr>
        <p:spPr bwMode="gray">
          <a:xfrm>
            <a:off x="3316494" y="2140244"/>
            <a:ext cx="1200549" cy="811545"/>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5" name="_color1"/>
          <p:cNvSpPr/>
          <p:nvPr/>
        </p:nvSpPr>
        <p:spPr bwMode="gray">
          <a:xfrm>
            <a:off x="4536049" y="2141515"/>
            <a:ext cx="1254368" cy="823969"/>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6" name="_color1"/>
          <p:cNvSpPr/>
          <p:nvPr/>
        </p:nvSpPr>
        <p:spPr bwMode="gray">
          <a:xfrm>
            <a:off x="3076135" y="2934054"/>
            <a:ext cx="397423" cy="1385703"/>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7" name="_color1"/>
          <p:cNvSpPr/>
          <p:nvPr/>
        </p:nvSpPr>
        <p:spPr bwMode="gray">
          <a:xfrm>
            <a:off x="4681481" y="4304145"/>
            <a:ext cx="1196411" cy="811545"/>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8" name="_color1"/>
          <p:cNvSpPr/>
          <p:nvPr/>
        </p:nvSpPr>
        <p:spPr bwMode="gray">
          <a:xfrm>
            <a:off x="6113588" y="2141235"/>
            <a:ext cx="1254366" cy="821208"/>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29" name="_color1"/>
          <p:cNvSpPr/>
          <p:nvPr/>
        </p:nvSpPr>
        <p:spPr bwMode="gray">
          <a:xfrm>
            <a:off x="7442871" y="2140240"/>
            <a:ext cx="1200550" cy="811548"/>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30" name="_color1"/>
          <p:cNvSpPr/>
          <p:nvPr/>
        </p:nvSpPr>
        <p:spPr bwMode="gray">
          <a:xfrm>
            <a:off x="6116629" y="4304145"/>
            <a:ext cx="1203310" cy="811545"/>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31" name="_color1"/>
          <p:cNvSpPr/>
          <p:nvPr/>
        </p:nvSpPr>
        <p:spPr bwMode="gray">
          <a:xfrm>
            <a:off x="7374827" y="4294487"/>
            <a:ext cx="1251608" cy="821208"/>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32" name="_color1"/>
          <p:cNvSpPr/>
          <p:nvPr/>
        </p:nvSpPr>
        <p:spPr bwMode="gray">
          <a:xfrm>
            <a:off x="8463507" y="2938190"/>
            <a:ext cx="397423" cy="1381562"/>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33" name="_color1"/>
          <p:cNvSpPr/>
          <p:nvPr/>
        </p:nvSpPr>
        <p:spPr bwMode="gray">
          <a:xfrm>
            <a:off x="5725666" y="2944422"/>
            <a:ext cx="534038" cy="1382940"/>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de-DE" altLang="zh-CN" sz="3200" dirty="0">
              <a:solidFill>
                <a:schemeClr val="bg1"/>
              </a:solidFill>
              <a:cs typeface="+mn-ea"/>
            </a:endParaRPr>
          </a:p>
        </p:txBody>
      </p:sp>
      <p:sp>
        <p:nvSpPr>
          <p:cNvPr id="34" name="TextBox 64"/>
          <p:cNvSpPr txBox="1"/>
          <p:nvPr/>
        </p:nvSpPr>
        <p:spPr>
          <a:xfrm>
            <a:off x="3162363" y="3327278"/>
            <a:ext cx="2491991" cy="503978"/>
          </a:xfrm>
          <a:prstGeom prst="rect">
            <a:avLst/>
          </a:prstGeom>
          <a:noFill/>
        </p:spPr>
        <p:txBody>
          <a:bodyPr wrap="square" lIns="115193" tIns="57596" rIns="115193" bIns="57596" rtlCol="0">
            <a:spAutoFit/>
          </a:bodyPr>
          <a:lstStyle/>
          <a:p>
            <a:pPr marL="0" marR="0" lvl="0" indent="0" algn="ctr" defTabSz="8636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smtClean="0">
                <a:ln>
                  <a:noFill/>
                </a:ln>
                <a:solidFill>
                  <a:prstClr val="black">
                    <a:lumMod val="65000"/>
                    <a:lumOff val="35000"/>
                  </a:prstClr>
                </a:solidFill>
                <a:effectLst/>
                <a:uLnTx/>
                <a:uFillTx/>
              </a:rPr>
              <a:t>关键字</a:t>
            </a:r>
          </a:p>
        </p:txBody>
      </p:sp>
      <p:sp>
        <p:nvSpPr>
          <p:cNvPr id="35" name="TextBox 65"/>
          <p:cNvSpPr txBox="1"/>
          <p:nvPr/>
        </p:nvSpPr>
        <p:spPr>
          <a:xfrm>
            <a:off x="6082019" y="3271447"/>
            <a:ext cx="2493441" cy="503978"/>
          </a:xfrm>
          <a:prstGeom prst="rect">
            <a:avLst/>
          </a:prstGeom>
          <a:noFill/>
        </p:spPr>
        <p:txBody>
          <a:bodyPr wrap="square" lIns="115193" tIns="57596" rIns="115193" bIns="57596" rtlCol="0">
            <a:spAutoFit/>
          </a:bodyPr>
          <a:lstStyle/>
          <a:p>
            <a:pPr marL="0" marR="0" lvl="0" indent="0" algn="ctr" defTabSz="8636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smtClean="0">
                <a:ln>
                  <a:noFill/>
                </a:ln>
                <a:solidFill>
                  <a:prstClr val="black">
                    <a:lumMod val="65000"/>
                    <a:lumOff val="35000"/>
                  </a:prstClr>
                </a:solidFill>
                <a:effectLst/>
                <a:uLnTx/>
                <a:uFillTx/>
              </a:rPr>
              <a:t>关键字</a:t>
            </a:r>
          </a:p>
        </p:txBody>
      </p:sp>
      <p:sp>
        <p:nvSpPr>
          <p:cNvPr id="36" name="Text Box 40"/>
          <p:cNvSpPr txBox="1">
            <a:spLocks noChangeArrowheads="1"/>
          </p:cNvSpPr>
          <p:nvPr/>
        </p:nvSpPr>
        <p:spPr bwMode="gray">
          <a:xfrm>
            <a:off x="1258163" y="5391557"/>
            <a:ext cx="3463009" cy="596448"/>
          </a:xfrm>
          <a:prstGeom prst="rect">
            <a:avLst/>
          </a:prstGeom>
          <a:noFill/>
          <a:ln w="9525">
            <a:noFill/>
            <a:miter lim="800000"/>
          </a:ln>
        </p:spPr>
        <p:txBody>
          <a:bodyPr wrap="square" lIns="115193" tIns="57596" rIns="115193" bIns="57596">
            <a:spAutoFit/>
          </a:bodyPr>
          <a:lstStyle/>
          <a:p>
            <a:pPr marL="0" marR="0" lvl="0" indent="0" defTabSz="863600" eaLnBrk="1" fontAlgn="auto" latinLnBrk="0" hangingPunct="1">
              <a:lnSpc>
                <a:spcPct val="12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单击此处输入文字单击此处输入文字</a:t>
            </a:r>
          </a:p>
          <a:p>
            <a:pPr marL="0" marR="0" lvl="0" indent="0" defTabSz="863600" eaLnBrk="1" fontAlgn="auto" latinLnBrk="0" hangingPunct="1">
              <a:lnSpc>
                <a:spcPct val="12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单击此处输入文字单击此处输入文字</a:t>
            </a:r>
          </a:p>
        </p:txBody>
      </p:sp>
      <p:sp>
        <p:nvSpPr>
          <p:cNvPr id="37" name="Rectangle 11"/>
          <p:cNvSpPr>
            <a:spLocks noChangeArrowheads="1"/>
          </p:cNvSpPr>
          <p:nvPr/>
        </p:nvSpPr>
        <p:spPr bwMode="gray">
          <a:xfrm>
            <a:off x="1351434" y="4933270"/>
            <a:ext cx="2858058" cy="410175"/>
          </a:xfrm>
          <a:prstGeom prst="rect">
            <a:avLst/>
          </a:prstGeom>
          <a:noFill/>
          <a:ln>
            <a:noFill/>
          </a:ln>
        </p:spPr>
        <p:txBody>
          <a:bodyPr lIns="0" tIns="0" rIns="0" bIns="0" anchor="ctr"/>
          <a:lstStyle/>
          <a:p>
            <a:pPr marL="0" marR="0" lvl="0" indent="0" defTabSz="8636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rPr>
              <a:t>输入小标题</a:t>
            </a:r>
          </a:p>
        </p:txBody>
      </p:sp>
      <p:sp>
        <p:nvSpPr>
          <p:cNvPr id="38" name="Text Box 40"/>
          <p:cNvSpPr txBox="1">
            <a:spLocks noChangeArrowheads="1"/>
          </p:cNvSpPr>
          <p:nvPr/>
        </p:nvSpPr>
        <p:spPr bwMode="gray">
          <a:xfrm>
            <a:off x="7473526" y="1512589"/>
            <a:ext cx="3439509" cy="596448"/>
          </a:xfrm>
          <a:prstGeom prst="rect">
            <a:avLst/>
          </a:prstGeom>
          <a:noFill/>
          <a:ln w="9525">
            <a:noFill/>
            <a:miter lim="800000"/>
          </a:ln>
        </p:spPr>
        <p:txBody>
          <a:bodyPr wrap="square" lIns="115193" tIns="57596" rIns="115193" bIns="57596">
            <a:spAutoFit/>
          </a:bodyPr>
          <a:lstStyle/>
          <a:p>
            <a:pPr marL="0" marR="0" lvl="0" indent="0" algn="r" defTabSz="863600" eaLnBrk="1" fontAlgn="auto" latinLnBrk="0" hangingPunct="1">
              <a:lnSpc>
                <a:spcPct val="12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单击此处输入文字单击此处输入文字</a:t>
            </a:r>
          </a:p>
          <a:p>
            <a:pPr marL="0" marR="0" lvl="0" indent="0" algn="r" defTabSz="863600" eaLnBrk="1" fontAlgn="auto" latinLnBrk="0" hangingPunct="1">
              <a:lnSpc>
                <a:spcPct val="12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单击此处输入文字单击此处输入文字</a:t>
            </a:r>
          </a:p>
        </p:txBody>
      </p:sp>
      <p:sp>
        <p:nvSpPr>
          <p:cNvPr id="39" name="Rectangle 11"/>
          <p:cNvSpPr>
            <a:spLocks noChangeArrowheads="1"/>
          </p:cNvSpPr>
          <p:nvPr/>
        </p:nvSpPr>
        <p:spPr bwMode="gray">
          <a:xfrm>
            <a:off x="7919168" y="2081871"/>
            <a:ext cx="2858058" cy="410175"/>
          </a:xfrm>
          <a:prstGeom prst="rect">
            <a:avLst/>
          </a:prstGeom>
          <a:noFill/>
          <a:ln>
            <a:noFill/>
          </a:ln>
        </p:spPr>
        <p:txBody>
          <a:bodyPr lIns="0" tIns="0" rIns="0" bIns="0" anchor="ctr"/>
          <a:lstStyle/>
          <a:p>
            <a:pPr marL="0" marR="0" lvl="0" indent="0" algn="r" defTabSz="8636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rPr>
              <a:t>输入小标题</a:t>
            </a:r>
          </a:p>
        </p:txBody>
      </p:sp>
      <p:sp>
        <p:nvSpPr>
          <p:cNvPr id="40"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100"/>
                                        <p:tgtEl>
                                          <p:spTgt spid="3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100"/>
                                        <p:tgtEl>
                                          <p:spTgt spid="3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100"/>
                                        <p:tgtEl>
                                          <p:spTgt spid="3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100"/>
                                        <p:tgtEl>
                                          <p:spTgt spid="33"/>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100"/>
                                        <p:tgtEl>
                                          <p:spTgt spid="25"/>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100"/>
                                        <p:tgtEl>
                                          <p:spTgt spid="2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100"/>
                                        <p:tgtEl>
                                          <p:spTgt spid="2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10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1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300"/>
                                        <p:tgtEl>
                                          <p:spTgt spid="22"/>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7"/>
                                        </p:tgtEl>
                                        <p:attrNameLst>
                                          <p:attrName>ppt_y</p:attrName>
                                        </p:attrNameLst>
                                      </p:cBhvr>
                                      <p:tavLst>
                                        <p:tav tm="0">
                                          <p:val>
                                            <p:strVal val="#ppt_y"/>
                                          </p:val>
                                        </p:tav>
                                        <p:tav tm="100000">
                                          <p:val>
                                            <p:strVal val="#ppt_y"/>
                                          </p:val>
                                        </p:tav>
                                      </p:tavLst>
                                    </p:anim>
                                    <p:anim calcmode="lin" valueType="num">
                                      <p:cBhvr>
                                        <p:cTn id="6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7"/>
                                        </p:tgtEl>
                                      </p:cBhvr>
                                    </p:animEffect>
                                  </p:childTnLst>
                                </p:cTn>
                              </p:par>
                            </p:childTnLst>
                          </p:cTn>
                        </p:par>
                        <p:par>
                          <p:cTn id="70" fill="hold">
                            <p:stCondLst>
                              <p:cond delay="2599"/>
                            </p:stCondLst>
                            <p:childTnLst>
                              <p:par>
                                <p:cTn id="71" presetID="42"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750"/>
                                        <p:tgtEl>
                                          <p:spTgt spid="36"/>
                                        </p:tgtEl>
                                      </p:cBhvr>
                                    </p:animEffect>
                                    <p:anim calcmode="lin" valueType="num">
                                      <p:cBhvr>
                                        <p:cTn id="74" dur="750" fill="hold"/>
                                        <p:tgtEl>
                                          <p:spTgt spid="36"/>
                                        </p:tgtEl>
                                        <p:attrNameLst>
                                          <p:attrName>ppt_x</p:attrName>
                                        </p:attrNameLst>
                                      </p:cBhvr>
                                      <p:tavLst>
                                        <p:tav tm="0">
                                          <p:val>
                                            <p:strVal val="#ppt_x"/>
                                          </p:val>
                                        </p:tav>
                                        <p:tav tm="100000">
                                          <p:val>
                                            <p:strVal val="#ppt_x"/>
                                          </p:val>
                                        </p:tav>
                                      </p:tavLst>
                                    </p:anim>
                                    <p:anim calcmode="lin" valueType="num">
                                      <p:cBhvr>
                                        <p:cTn id="75" dur="750" fill="hold"/>
                                        <p:tgtEl>
                                          <p:spTgt spid="36"/>
                                        </p:tgtEl>
                                        <p:attrNameLst>
                                          <p:attrName>ppt_y</p:attrName>
                                        </p:attrNameLst>
                                      </p:cBhvr>
                                      <p:tavLst>
                                        <p:tav tm="0">
                                          <p:val>
                                            <p:strVal val="#ppt_y+.1"/>
                                          </p:val>
                                        </p:tav>
                                        <p:tav tm="100000">
                                          <p:val>
                                            <p:strVal val="#ppt_y"/>
                                          </p:val>
                                        </p:tav>
                                      </p:tavLst>
                                    </p:anim>
                                  </p:childTnLst>
                                </p:cTn>
                              </p:par>
                            </p:childTnLst>
                          </p:cTn>
                        </p:par>
                        <p:par>
                          <p:cTn id="76" fill="hold">
                            <p:stCondLst>
                              <p:cond delay="35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9"/>
                                        </p:tgtEl>
                                        <p:attrNameLst>
                                          <p:attrName>ppt_y</p:attrName>
                                        </p:attrNameLst>
                                      </p:cBhvr>
                                      <p:tavLst>
                                        <p:tav tm="0">
                                          <p:val>
                                            <p:strVal val="#ppt_y"/>
                                          </p:val>
                                        </p:tav>
                                        <p:tav tm="100000">
                                          <p:val>
                                            <p:strVal val="#ppt_y"/>
                                          </p:val>
                                        </p:tav>
                                      </p:tavLst>
                                    </p:anim>
                                    <p:anim calcmode="lin" valueType="num">
                                      <p:cBhvr>
                                        <p:cTn id="8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9"/>
                                        </p:tgtEl>
                                      </p:cBhvr>
                                    </p:animEffect>
                                  </p:childTnLst>
                                </p:cTn>
                              </p:par>
                            </p:childTnLst>
                          </p:cTn>
                        </p:par>
                        <p:par>
                          <p:cTn id="84" fill="hold">
                            <p:stCondLst>
                              <p:cond delay="4049"/>
                            </p:stCondLst>
                            <p:childTnLst>
                              <p:par>
                                <p:cTn id="85" presetID="42"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750"/>
                                        <p:tgtEl>
                                          <p:spTgt spid="38"/>
                                        </p:tgtEl>
                                      </p:cBhvr>
                                    </p:animEffect>
                                    <p:anim calcmode="lin" valueType="num">
                                      <p:cBhvr>
                                        <p:cTn id="88" dur="750" fill="hold"/>
                                        <p:tgtEl>
                                          <p:spTgt spid="38"/>
                                        </p:tgtEl>
                                        <p:attrNameLst>
                                          <p:attrName>ppt_x</p:attrName>
                                        </p:attrNameLst>
                                      </p:cBhvr>
                                      <p:tavLst>
                                        <p:tav tm="0">
                                          <p:val>
                                            <p:strVal val="#ppt_x"/>
                                          </p:val>
                                        </p:tav>
                                        <p:tav tm="100000">
                                          <p:val>
                                            <p:strVal val="#ppt_x"/>
                                          </p:val>
                                        </p:tav>
                                      </p:tavLst>
                                    </p:anim>
                                    <p:anim calcmode="lin" valueType="num">
                                      <p:cBhvr>
                                        <p:cTn id="89"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983058" y="3735084"/>
            <a:ext cx="1853565" cy="961441"/>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40" name="TextBox 39"/>
          <p:cNvSpPr txBox="1"/>
          <p:nvPr/>
        </p:nvSpPr>
        <p:spPr>
          <a:xfrm>
            <a:off x="1086862" y="4800659"/>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41" name="TextBox 40"/>
          <p:cNvSpPr txBox="1"/>
          <p:nvPr/>
        </p:nvSpPr>
        <p:spPr>
          <a:xfrm>
            <a:off x="1415237" y="1896485"/>
            <a:ext cx="989207"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black">
                    <a:lumMod val="65000"/>
                    <a:lumOff val="35000"/>
                  </a:prstClr>
                </a:solidFill>
                <a:effectLst/>
                <a:uLnTx/>
                <a:uFillTx/>
                <a:latin typeface="+mn-ea"/>
              </a:rPr>
              <a:t>20%</a:t>
            </a:r>
          </a:p>
        </p:txBody>
      </p:sp>
      <p:cxnSp>
        <p:nvCxnSpPr>
          <p:cNvPr id="42" name="Straight Connector 19"/>
          <p:cNvCxnSpPr/>
          <p:nvPr/>
        </p:nvCxnSpPr>
        <p:spPr>
          <a:xfrm rot="5400000" flipV="1">
            <a:off x="1411389" y="3029252"/>
            <a:ext cx="1017158"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44" name="Freeform 7"/>
          <p:cNvSpPr/>
          <p:nvPr/>
        </p:nvSpPr>
        <p:spPr bwMode="auto">
          <a:xfrm>
            <a:off x="2240257" y="3258761"/>
            <a:ext cx="1853565" cy="143776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45" name="TextBox 44"/>
          <p:cNvSpPr txBox="1"/>
          <p:nvPr/>
        </p:nvSpPr>
        <p:spPr>
          <a:xfrm>
            <a:off x="2404441" y="4794536"/>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46" name="TextBox 45"/>
          <p:cNvSpPr txBox="1"/>
          <p:nvPr/>
        </p:nvSpPr>
        <p:spPr>
          <a:xfrm>
            <a:off x="2646978" y="1896485"/>
            <a:ext cx="1028785"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65000"/>
                    <a:lumOff val="35000"/>
                  </a:prstClr>
                </a:solidFill>
                <a:effectLst/>
                <a:uLnTx/>
                <a:uFillTx/>
                <a:latin typeface="+mn-ea"/>
              </a:rPr>
              <a:t>45</a:t>
            </a:r>
            <a:r>
              <a:rPr kumimoji="0" lang="id-ID" sz="2000" b="1" i="0" u="none" strike="noStrike" kern="0" cap="none" spc="0" normalizeH="0" baseline="0" noProof="0" dirty="0">
                <a:ln>
                  <a:noFill/>
                </a:ln>
                <a:solidFill>
                  <a:prstClr val="black">
                    <a:lumMod val="65000"/>
                    <a:lumOff val="35000"/>
                  </a:prstClr>
                </a:solidFill>
                <a:effectLst/>
                <a:uLnTx/>
                <a:uFillTx/>
                <a:latin typeface="+mn-ea"/>
              </a:rPr>
              <a:t>%</a:t>
            </a:r>
          </a:p>
        </p:txBody>
      </p:sp>
      <p:cxnSp>
        <p:nvCxnSpPr>
          <p:cNvPr id="47" name="Straight Connector 24"/>
          <p:cNvCxnSpPr/>
          <p:nvPr/>
        </p:nvCxnSpPr>
        <p:spPr>
          <a:xfrm rot="5400000" flipV="1">
            <a:off x="2867579" y="2791492"/>
            <a:ext cx="540033"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49" name="Freeform 7"/>
          <p:cNvSpPr/>
          <p:nvPr/>
        </p:nvSpPr>
        <p:spPr bwMode="auto">
          <a:xfrm>
            <a:off x="3675765" y="2954579"/>
            <a:ext cx="1853565" cy="1741944"/>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50" name="TextBox 49"/>
          <p:cNvSpPr txBox="1"/>
          <p:nvPr/>
        </p:nvSpPr>
        <p:spPr>
          <a:xfrm>
            <a:off x="3872039" y="4794535"/>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51" name="TextBox 50"/>
          <p:cNvSpPr txBox="1"/>
          <p:nvPr/>
        </p:nvSpPr>
        <p:spPr>
          <a:xfrm>
            <a:off x="4169266" y="1892309"/>
            <a:ext cx="847730"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65000"/>
                    <a:lumOff val="35000"/>
                  </a:prstClr>
                </a:solidFill>
                <a:effectLst/>
                <a:uLnTx/>
                <a:uFillTx/>
                <a:latin typeface="+mn-ea"/>
              </a:rPr>
              <a:t>50</a:t>
            </a:r>
            <a:r>
              <a:rPr kumimoji="0" lang="id-ID" sz="2000" b="1" i="0" u="none" strike="noStrike" kern="0" cap="none" spc="0" normalizeH="0" baseline="0" noProof="0" dirty="0">
                <a:ln>
                  <a:noFill/>
                </a:ln>
                <a:solidFill>
                  <a:prstClr val="black">
                    <a:lumMod val="65000"/>
                    <a:lumOff val="35000"/>
                  </a:prstClr>
                </a:solidFill>
                <a:effectLst/>
                <a:uLnTx/>
                <a:uFillTx/>
                <a:latin typeface="+mn-ea"/>
              </a:rPr>
              <a:t>%</a:t>
            </a:r>
          </a:p>
        </p:txBody>
      </p:sp>
      <p:cxnSp>
        <p:nvCxnSpPr>
          <p:cNvPr id="52" name="Straight Connector 30"/>
          <p:cNvCxnSpPr/>
          <p:nvPr/>
        </p:nvCxnSpPr>
        <p:spPr>
          <a:xfrm rot="5400000" flipV="1">
            <a:off x="4479199" y="2662546"/>
            <a:ext cx="252015"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54" name="Freeform 32"/>
          <p:cNvSpPr/>
          <p:nvPr/>
        </p:nvSpPr>
        <p:spPr bwMode="auto">
          <a:xfrm>
            <a:off x="5124905" y="3517096"/>
            <a:ext cx="1853565" cy="1179427"/>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55" name="TextBox 54"/>
          <p:cNvSpPr txBox="1"/>
          <p:nvPr/>
        </p:nvSpPr>
        <p:spPr>
          <a:xfrm>
            <a:off x="5334389" y="4794536"/>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56" name="TextBox 55"/>
          <p:cNvSpPr txBox="1"/>
          <p:nvPr/>
        </p:nvSpPr>
        <p:spPr>
          <a:xfrm>
            <a:off x="5675916" y="1906822"/>
            <a:ext cx="815022"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65000"/>
                    <a:lumOff val="35000"/>
                  </a:prstClr>
                </a:solidFill>
                <a:effectLst/>
                <a:uLnTx/>
                <a:uFillTx/>
                <a:latin typeface="+mn-ea"/>
              </a:rPr>
              <a:t>30</a:t>
            </a:r>
            <a:r>
              <a:rPr kumimoji="0" lang="id-ID" sz="2000" b="1" i="0" u="none" strike="noStrike" kern="0" cap="none" spc="0" normalizeH="0" baseline="0" noProof="0" dirty="0">
                <a:ln>
                  <a:noFill/>
                </a:ln>
                <a:solidFill>
                  <a:prstClr val="black">
                    <a:lumMod val="65000"/>
                    <a:lumOff val="35000"/>
                  </a:prstClr>
                </a:solidFill>
                <a:effectLst/>
                <a:uLnTx/>
                <a:uFillTx/>
                <a:latin typeface="+mn-ea"/>
              </a:rPr>
              <a:t>%</a:t>
            </a:r>
          </a:p>
        </p:txBody>
      </p:sp>
      <p:cxnSp>
        <p:nvCxnSpPr>
          <p:cNvPr id="57" name="Straight Connector 35"/>
          <p:cNvCxnSpPr/>
          <p:nvPr/>
        </p:nvCxnSpPr>
        <p:spPr>
          <a:xfrm rot="5400000" flipV="1">
            <a:off x="5620260" y="2940265"/>
            <a:ext cx="828051"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59" name="Freeform 7"/>
          <p:cNvSpPr/>
          <p:nvPr/>
        </p:nvSpPr>
        <p:spPr bwMode="auto">
          <a:xfrm>
            <a:off x="6521508" y="3258762"/>
            <a:ext cx="1853565" cy="143776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60" name="TextBox 59"/>
          <p:cNvSpPr txBox="1"/>
          <p:nvPr/>
        </p:nvSpPr>
        <p:spPr>
          <a:xfrm>
            <a:off x="6663555" y="4805299"/>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61" name="TextBox 60"/>
          <p:cNvSpPr txBox="1"/>
          <p:nvPr/>
        </p:nvSpPr>
        <p:spPr>
          <a:xfrm>
            <a:off x="7072171" y="1892310"/>
            <a:ext cx="870530"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black">
                    <a:lumMod val="65000"/>
                    <a:lumOff val="35000"/>
                  </a:prstClr>
                </a:solidFill>
                <a:effectLst/>
                <a:uLnTx/>
                <a:uFillTx/>
                <a:latin typeface="+mn-ea"/>
              </a:rPr>
              <a:t>20%</a:t>
            </a:r>
          </a:p>
        </p:txBody>
      </p:sp>
      <p:cxnSp>
        <p:nvCxnSpPr>
          <p:cNvPr id="62" name="Straight Connector 41"/>
          <p:cNvCxnSpPr/>
          <p:nvPr/>
        </p:nvCxnSpPr>
        <p:spPr>
          <a:xfrm rot="5400000" flipV="1">
            <a:off x="7121612" y="2826039"/>
            <a:ext cx="648040"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64" name="Freeform 7"/>
          <p:cNvSpPr/>
          <p:nvPr/>
        </p:nvSpPr>
        <p:spPr bwMode="auto">
          <a:xfrm>
            <a:off x="7928097" y="3664124"/>
            <a:ext cx="1853565" cy="103239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65" name="TextBox 64"/>
          <p:cNvSpPr txBox="1"/>
          <p:nvPr/>
        </p:nvSpPr>
        <p:spPr>
          <a:xfrm>
            <a:off x="8136892" y="4809050"/>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7E6E6">
                    <a:lumMod val="50000"/>
                  </a:srgbClr>
                </a:solidFill>
                <a:effectLst/>
                <a:uLnTx/>
                <a:uFillTx/>
                <a:latin typeface="+mn-ea"/>
              </a:rPr>
              <a:t>添加标题</a:t>
            </a:r>
            <a:endParaRPr kumimoji="0" lang="id-ID" sz="1600" b="1" i="0" u="none" strike="noStrike" kern="0" cap="none" spc="0" normalizeH="0" baseline="0" noProof="0" dirty="0">
              <a:ln>
                <a:noFill/>
              </a:ln>
              <a:solidFill>
                <a:srgbClr val="E7E6E6">
                  <a:lumMod val="50000"/>
                </a:srgbClr>
              </a:solidFill>
              <a:effectLst/>
              <a:uLnTx/>
              <a:uFillTx/>
              <a:latin typeface="+mn-ea"/>
            </a:endParaRPr>
          </a:p>
        </p:txBody>
      </p:sp>
      <p:sp>
        <p:nvSpPr>
          <p:cNvPr id="66" name="TextBox 65"/>
          <p:cNvSpPr txBox="1"/>
          <p:nvPr/>
        </p:nvSpPr>
        <p:spPr>
          <a:xfrm>
            <a:off x="8396033" y="1892309"/>
            <a:ext cx="909524"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black">
                    <a:lumMod val="65000"/>
                    <a:lumOff val="35000"/>
                  </a:prstClr>
                </a:solidFill>
                <a:effectLst/>
                <a:uLnTx/>
                <a:uFillTx/>
                <a:latin typeface="+mn-ea"/>
              </a:rPr>
              <a:t>2</a:t>
            </a:r>
            <a:r>
              <a:rPr kumimoji="0" lang="en-US" sz="2000" b="1" i="0" u="none" strike="noStrike" kern="0" cap="none" spc="0" normalizeH="0" baseline="0" noProof="0" dirty="0">
                <a:ln>
                  <a:noFill/>
                </a:ln>
                <a:solidFill>
                  <a:prstClr val="black">
                    <a:lumMod val="65000"/>
                    <a:lumOff val="35000"/>
                  </a:prstClr>
                </a:solidFill>
                <a:effectLst/>
                <a:uLnTx/>
                <a:uFillTx/>
                <a:latin typeface="+mn-ea"/>
              </a:rPr>
              <a:t>5</a:t>
            </a:r>
            <a:r>
              <a:rPr kumimoji="0" lang="id-ID" sz="2000" b="1" i="0" u="none" strike="noStrike" kern="0" cap="none" spc="0" normalizeH="0" baseline="0" noProof="0" dirty="0">
                <a:ln>
                  <a:noFill/>
                </a:ln>
                <a:solidFill>
                  <a:prstClr val="black">
                    <a:lumMod val="65000"/>
                    <a:lumOff val="35000"/>
                  </a:prstClr>
                </a:solidFill>
                <a:effectLst/>
                <a:uLnTx/>
                <a:uFillTx/>
                <a:latin typeface="+mn-ea"/>
              </a:rPr>
              <a:t>%</a:t>
            </a:r>
          </a:p>
        </p:txBody>
      </p:sp>
      <p:cxnSp>
        <p:nvCxnSpPr>
          <p:cNvPr id="67" name="Straight Connector 46"/>
          <p:cNvCxnSpPr/>
          <p:nvPr/>
        </p:nvCxnSpPr>
        <p:spPr>
          <a:xfrm rot="5400000" flipV="1">
            <a:off x="8326103" y="3018637"/>
            <a:ext cx="1044064"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69" name="Freeform 7"/>
          <p:cNvSpPr/>
          <p:nvPr/>
        </p:nvSpPr>
        <p:spPr bwMode="auto">
          <a:xfrm>
            <a:off x="9158863" y="3918046"/>
            <a:ext cx="1853565" cy="778476"/>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endParaRPr>
          </a:p>
        </p:txBody>
      </p:sp>
      <p:sp>
        <p:nvSpPr>
          <p:cNvPr id="70" name="TextBox 69"/>
          <p:cNvSpPr txBox="1"/>
          <p:nvPr/>
        </p:nvSpPr>
        <p:spPr>
          <a:xfrm>
            <a:off x="9403676" y="4823563"/>
            <a:ext cx="1427806" cy="338554"/>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EEECE1"/>
                </a:solidFill>
                <a:effectLst/>
                <a:uLnTx/>
                <a:uFillTx/>
                <a:latin typeface="+mn-ea"/>
              </a:rPr>
              <a:t>添加标题</a:t>
            </a:r>
            <a:endParaRPr kumimoji="0" lang="id-ID" sz="1600" b="1" i="0" u="none" strike="noStrike" kern="0" cap="none" spc="0" normalizeH="0" baseline="0" noProof="0" dirty="0">
              <a:ln>
                <a:noFill/>
              </a:ln>
              <a:solidFill>
                <a:srgbClr val="EEECE1"/>
              </a:solidFill>
              <a:effectLst/>
              <a:uLnTx/>
              <a:uFillTx/>
              <a:latin typeface="+mn-ea"/>
            </a:endParaRPr>
          </a:p>
        </p:txBody>
      </p:sp>
      <p:sp>
        <p:nvSpPr>
          <p:cNvPr id="71" name="TextBox 70"/>
          <p:cNvSpPr txBox="1"/>
          <p:nvPr/>
        </p:nvSpPr>
        <p:spPr>
          <a:xfrm>
            <a:off x="9652344" y="1906822"/>
            <a:ext cx="866602" cy="400110"/>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65000"/>
                    <a:lumOff val="35000"/>
                  </a:prstClr>
                </a:solidFill>
                <a:effectLst/>
                <a:uLnTx/>
                <a:uFillTx/>
                <a:latin typeface="+mn-ea"/>
              </a:rPr>
              <a:t>15</a:t>
            </a:r>
            <a:r>
              <a:rPr kumimoji="0" lang="id-ID" sz="2000" b="1" i="0" u="none" strike="noStrike" kern="0" cap="none" spc="0" normalizeH="0" baseline="0" noProof="0" dirty="0">
                <a:ln>
                  <a:noFill/>
                </a:ln>
                <a:solidFill>
                  <a:prstClr val="black">
                    <a:lumMod val="65000"/>
                    <a:lumOff val="35000"/>
                  </a:prstClr>
                </a:solidFill>
                <a:effectLst/>
                <a:uLnTx/>
                <a:uFillTx/>
                <a:latin typeface="+mn-ea"/>
              </a:rPr>
              <a:t>%</a:t>
            </a:r>
          </a:p>
        </p:txBody>
      </p:sp>
      <p:cxnSp>
        <p:nvCxnSpPr>
          <p:cNvPr id="72" name="Straight Connector 51"/>
          <p:cNvCxnSpPr/>
          <p:nvPr/>
        </p:nvCxnSpPr>
        <p:spPr>
          <a:xfrm rot="5400000" flipV="1">
            <a:off x="9468832" y="3145891"/>
            <a:ext cx="1224075" cy="5318"/>
          </a:xfrm>
          <a:prstGeom prst="line">
            <a:avLst/>
          </a:prstGeom>
          <a:noFill/>
          <a:ln w="19050" cap="flat" cmpd="sng" algn="ctr">
            <a:solidFill>
              <a:srgbClr val="E7E6E6">
                <a:lumMod val="75000"/>
              </a:srgbClr>
            </a:solidFill>
            <a:prstDash val="sysDot"/>
            <a:miter lim="800000"/>
            <a:headEnd type="none"/>
            <a:tailEnd type="oval" w="lg" len="lg"/>
          </a:ln>
          <a:effectLst/>
        </p:spPr>
      </p:cxnSp>
      <p:sp>
        <p:nvSpPr>
          <p:cNvPr id="73" name="Content Placeholder 2"/>
          <p:cNvSpPr txBox="1"/>
          <p:nvPr/>
        </p:nvSpPr>
        <p:spPr>
          <a:xfrm>
            <a:off x="1418486" y="5345802"/>
            <a:ext cx="9100458" cy="1133928"/>
          </a:xfrm>
          <a:prstGeom prst="rect">
            <a:avLst/>
          </a:prstGeom>
        </p:spPr>
        <p:txBody>
          <a:bodyPr vert="horz" lIns="91407" tIns="45703" rIns="91407" bIns="45703"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mn-ea"/>
                <a:cs typeface="+mn-cs"/>
              </a:rPr>
              <a:t>数据分析</a:t>
            </a:r>
            <a:endParaRPr kumimoji="0" lang="id-ID" sz="1800" b="1" i="0" u="none" strike="noStrike" kern="1200" cap="none" spc="0" normalizeH="0" baseline="0" noProof="0" dirty="0">
              <a:ln>
                <a:noFill/>
              </a:ln>
              <a:solidFill>
                <a:prstClr val="black">
                  <a:lumMod val="65000"/>
                  <a:lumOff val="35000"/>
                </a:prstClr>
              </a:solidFill>
              <a:effectLst/>
              <a:uLnTx/>
              <a:uFillTx/>
              <a:latin typeface="+mn-ea"/>
              <a:cs typeface="+mn-cs"/>
            </a:endParaRPr>
          </a:p>
          <a:p>
            <a:pPr marL="0" marR="0" lvl="0" indent="0" algn="just"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mn-ea"/>
                <a:cs typeface="+mn-cs"/>
              </a:rPr>
              <a:t>此处添加详细文本描述，建议与标题相关并符合整体语言风格，语言描述尽量简洁生动。尽量将每页幻灯片的字数控制在</a:t>
            </a:r>
            <a:r>
              <a:rPr kumimoji="0" lang="en-US" altLang="zh-CN" sz="1300" b="0" i="0" u="none" strike="noStrike" kern="1200" cap="none" spc="0" normalizeH="0" baseline="0" noProof="0" dirty="0">
                <a:ln>
                  <a:noFill/>
                </a:ln>
                <a:solidFill>
                  <a:prstClr val="black">
                    <a:lumMod val="65000"/>
                    <a:lumOff val="35000"/>
                  </a:prstClr>
                </a:solidFill>
                <a:effectLst/>
                <a:uLnTx/>
                <a:uFillTx/>
                <a:latin typeface="+mn-ea"/>
                <a:cs typeface="+mn-cs"/>
              </a:rPr>
              <a:t>200</a:t>
            </a:r>
            <a:r>
              <a:rPr kumimoji="0" lang="zh-CN" altLang="en-US" sz="1300" b="0" i="0" u="none" strike="noStrike" kern="1200" cap="none" spc="0" normalizeH="0" baseline="0" noProof="0" dirty="0">
                <a:ln>
                  <a:noFill/>
                </a:ln>
                <a:solidFill>
                  <a:prstClr val="black">
                    <a:lumMod val="65000"/>
                    <a:lumOff val="35000"/>
                  </a:prstClr>
                </a:solidFill>
                <a:effectLst/>
                <a:uLnTx/>
                <a:uFillTx/>
                <a:latin typeface="+mn-ea"/>
                <a:cs typeface="+mn-cs"/>
              </a:rPr>
              <a:t>字以内，据统计每页幻灯片的最好控制在</a:t>
            </a:r>
            <a:r>
              <a:rPr kumimoji="0" lang="en-US" altLang="zh-CN" sz="1300" b="0" i="0" u="none" strike="noStrike" kern="1200" cap="none" spc="0" normalizeH="0" baseline="0" noProof="0" dirty="0">
                <a:ln>
                  <a:noFill/>
                </a:ln>
                <a:solidFill>
                  <a:prstClr val="black">
                    <a:lumMod val="65000"/>
                    <a:lumOff val="35000"/>
                  </a:prstClr>
                </a:solidFill>
                <a:effectLst/>
                <a:uLnTx/>
                <a:uFillTx/>
                <a:latin typeface="+mn-ea"/>
                <a:cs typeface="+mn-cs"/>
              </a:rPr>
              <a:t>5</a:t>
            </a:r>
            <a:r>
              <a:rPr kumimoji="0" lang="zh-CN" altLang="en-US" sz="1300" b="0" i="0" u="none" strike="noStrike" kern="1200" cap="none" spc="0" normalizeH="0" baseline="0" noProof="0" dirty="0">
                <a:ln>
                  <a:noFill/>
                </a:ln>
                <a:solidFill>
                  <a:prstClr val="black">
                    <a:lumMod val="65000"/>
                    <a:lumOff val="35000"/>
                  </a:prstClr>
                </a:solidFill>
                <a:effectLst/>
                <a:uLnTx/>
                <a:uFillTx/>
                <a:latin typeface="+mn-ea"/>
                <a:cs typeface="+mn-cs"/>
              </a:rPr>
              <a:t>分钟之内</a:t>
            </a:r>
            <a:r>
              <a:rPr kumimoji="0" lang="zh-CN" altLang="en-US" sz="1500" b="0" i="0" u="none" strike="noStrike" kern="1200" cap="none" spc="0" normalizeH="0" baseline="0" noProof="0" dirty="0">
                <a:ln>
                  <a:noFill/>
                </a:ln>
                <a:solidFill>
                  <a:prstClr val="black">
                    <a:lumMod val="75000"/>
                    <a:lumOff val="25000"/>
                  </a:prstClr>
                </a:solidFill>
                <a:effectLst/>
                <a:uLnTx/>
                <a:uFillTx/>
                <a:latin typeface="+mn-ea"/>
                <a:cs typeface="+mn-cs"/>
              </a:rPr>
              <a:t>。</a:t>
            </a:r>
          </a:p>
        </p:txBody>
      </p:sp>
      <p:sp>
        <p:nvSpPr>
          <p:cNvPr id="7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bwMode="auto">
          <a:xfrm>
            <a:off x="1105340" y="1609060"/>
            <a:ext cx="2379339" cy="2015787"/>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1600" dirty="0">
              <a:solidFill>
                <a:schemeClr val="bg1"/>
              </a:solidFill>
              <a:cs typeface="+mn-ea"/>
            </a:endParaRPr>
          </a:p>
          <a:p>
            <a:pPr algn="ctr"/>
            <a:r>
              <a:rPr lang="zh-CN" altLang="en-US" sz="2000" b="1" dirty="0">
                <a:solidFill>
                  <a:schemeClr val="bg1"/>
                </a:solidFill>
                <a:cs typeface="+mn-ea"/>
              </a:rPr>
              <a:t>单击填加标题</a:t>
            </a:r>
            <a:endParaRPr lang="en-US" altLang="zh-CN" sz="2000" b="1" dirty="0">
              <a:solidFill>
                <a:schemeClr val="bg1"/>
              </a:solidFill>
              <a:cs typeface="+mn-ea"/>
            </a:endParaRPr>
          </a:p>
          <a:p>
            <a:pPr algn="ctr"/>
            <a:endParaRPr lang="en-US"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endParaRPr lang="en-US" sz="1600" dirty="0">
              <a:solidFill>
                <a:schemeClr val="bg1"/>
              </a:solidFill>
              <a:cs typeface="+mn-ea"/>
            </a:endParaRPr>
          </a:p>
        </p:txBody>
      </p:sp>
      <p:grpSp>
        <p:nvGrpSpPr>
          <p:cNvPr id="9" name="组合 3"/>
          <p:cNvGrpSpPr/>
          <p:nvPr/>
        </p:nvGrpSpPr>
        <p:grpSpPr>
          <a:xfrm>
            <a:off x="1104481" y="3768016"/>
            <a:ext cx="4902077" cy="2377383"/>
            <a:chOff x="1621077" y="2591060"/>
            <a:chExt cx="3890323" cy="1886881"/>
          </a:xfrm>
        </p:grpSpPr>
        <p:sp>
          <p:nvSpPr>
            <p:cNvPr id="10" name="Rectangle 3"/>
            <p:cNvSpPr/>
            <p:nvPr/>
          </p:nvSpPr>
          <p:spPr bwMode="auto">
            <a:xfrm>
              <a:off x="1621077" y="2591060"/>
              <a:ext cx="3890323" cy="1886881"/>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zh-CN" altLang="en-US" sz="2800" b="1" dirty="0">
                  <a:solidFill>
                    <a:schemeClr val="bg1"/>
                  </a:solidFill>
                  <a:cs typeface="+mn-ea"/>
                </a:rPr>
                <a:t>单击填加标题</a:t>
              </a:r>
              <a:endParaRPr lang="en-US" altLang="zh-CN" sz="2800" b="1" dirty="0">
                <a:solidFill>
                  <a:schemeClr val="bg1"/>
                </a:solidFill>
                <a:cs typeface="+mn-ea"/>
              </a:endParaRPr>
            </a:p>
            <a:p>
              <a:pPr algn="ctr"/>
              <a:endParaRPr lang="en-US" sz="2800" b="1" dirty="0">
                <a:solidFill>
                  <a:schemeClr val="bg1"/>
                </a:solidFill>
                <a:cs typeface="+mn-ea"/>
              </a:endParaRPr>
            </a:p>
            <a:p>
              <a:pPr algn="ctr"/>
              <a:r>
                <a:rPr lang="zh-CN" altLang="en-US" sz="2800" b="1" dirty="0">
                  <a:solidFill>
                    <a:schemeClr val="bg1"/>
                  </a:solidFill>
                  <a:cs typeface="+mn-ea"/>
                </a:rPr>
                <a:t>单击填加文字内容</a:t>
              </a:r>
              <a:endParaRPr lang="en-US" sz="2800" b="1" dirty="0">
                <a:solidFill>
                  <a:schemeClr val="bg1"/>
                </a:solidFill>
                <a:cs typeface="+mn-ea"/>
              </a:endParaRPr>
            </a:p>
          </p:txBody>
        </p:sp>
        <p:sp>
          <p:nvSpPr>
            <p:cNvPr id="11"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2800" b="1" dirty="0">
                <a:solidFill>
                  <a:schemeClr val="bg1"/>
                </a:solidFill>
                <a:cs typeface="+mn-ea"/>
              </a:endParaRPr>
            </a:p>
          </p:txBody>
        </p:sp>
      </p:grpSp>
      <p:sp>
        <p:nvSpPr>
          <p:cNvPr id="12" name="Rectangle 2"/>
          <p:cNvSpPr/>
          <p:nvPr/>
        </p:nvSpPr>
        <p:spPr bwMode="auto">
          <a:xfrm>
            <a:off x="3627217" y="1609060"/>
            <a:ext cx="2379339" cy="2015787"/>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1600" dirty="0">
              <a:solidFill>
                <a:schemeClr val="bg1"/>
              </a:solidFill>
              <a:cs typeface="+mn-ea"/>
            </a:endParaRPr>
          </a:p>
          <a:p>
            <a:pPr algn="ctr"/>
            <a:r>
              <a:rPr lang="zh-CN" altLang="en-US" sz="2000" b="1" dirty="0">
                <a:solidFill>
                  <a:schemeClr val="bg1"/>
                </a:solidFill>
                <a:cs typeface="+mn-ea"/>
              </a:rPr>
              <a:t>单击填加标题</a:t>
            </a:r>
            <a:endParaRPr lang="en-US" altLang="zh-CN" sz="2000" b="1" dirty="0">
              <a:solidFill>
                <a:schemeClr val="bg1"/>
              </a:solidFill>
              <a:cs typeface="+mn-ea"/>
            </a:endParaRPr>
          </a:p>
          <a:p>
            <a:pPr algn="ctr"/>
            <a:endParaRPr lang="en-US"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r>
              <a:rPr lang="zh-CN" altLang="en-US" sz="1600" dirty="0">
                <a:solidFill>
                  <a:schemeClr val="bg1"/>
                </a:solidFill>
                <a:cs typeface="+mn-ea"/>
              </a:rPr>
              <a:t>单击填加文字内容</a:t>
            </a:r>
            <a:endParaRPr lang="en-US" altLang="zh-CN" sz="1600" dirty="0">
              <a:solidFill>
                <a:schemeClr val="bg1"/>
              </a:solidFill>
              <a:cs typeface="+mn-ea"/>
            </a:endParaRPr>
          </a:p>
          <a:p>
            <a:pPr algn="ctr"/>
            <a:endParaRPr lang="en-US" sz="1600" dirty="0">
              <a:solidFill>
                <a:schemeClr val="bg1"/>
              </a:solidFill>
              <a:cs typeface="+mn-ea"/>
            </a:endParaRPr>
          </a:p>
        </p:txBody>
      </p:sp>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75000"/>
                    </a14:imgEffect>
                  </a14:imgLayer>
                </a14:imgProps>
              </a:ext>
            </a:extLst>
          </a:blip>
          <a:stretch>
            <a:fillRect/>
          </a:stretch>
        </p:blipFill>
        <p:spPr>
          <a:xfrm>
            <a:off x="6152089" y="1609062"/>
            <a:ext cx="4570311" cy="4494424"/>
          </a:xfrm>
          <a:prstGeom prst="rect">
            <a:avLst/>
          </a:prstGeom>
          <a:ln w="19050">
            <a:noFill/>
          </a:ln>
          <a:effectLst/>
        </p:spPr>
      </p:pic>
      <p:sp>
        <p:nvSpPr>
          <p:cNvPr id="1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39"/>
          <p:cNvSpPr>
            <a:spLocks noEditPoints="1"/>
          </p:cNvSpPr>
          <p:nvPr/>
        </p:nvSpPr>
        <p:spPr bwMode="auto">
          <a:xfrm>
            <a:off x="4294946" y="2809197"/>
            <a:ext cx="2520454" cy="2520223"/>
          </a:xfrm>
          <a:custGeom>
            <a:avLst/>
            <a:gdLst>
              <a:gd name="T0" fmla="*/ 2147483647 w 2116"/>
              <a:gd name="T1" fmla="*/ 2147483647 h 2116"/>
              <a:gd name="T2" fmla="*/ 2147483647 w 2116"/>
              <a:gd name="T3" fmla="*/ 2147483647 h 2116"/>
              <a:gd name="T4" fmla="*/ 2147483647 w 2116"/>
              <a:gd name="T5" fmla="*/ 2147483647 h 2116"/>
              <a:gd name="T6" fmla="*/ 2147483647 w 2116"/>
              <a:gd name="T7" fmla="*/ 2147483647 h 2116"/>
              <a:gd name="T8" fmla="*/ 2147483647 w 2116"/>
              <a:gd name="T9" fmla="*/ 2147483647 h 2116"/>
              <a:gd name="T10" fmla="*/ 2147483647 w 2116"/>
              <a:gd name="T11" fmla="*/ 2147483647 h 2116"/>
              <a:gd name="T12" fmla="*/ 2147483647 w 2116"/>
              <a:gd name="T13" fmla="*/ 2147483647 h 2116"/>
              <a:gd name="T14" fmla="*/ 2147483647 w 2116"/>
              <a:gd name="T15" fmla="*/ 2147483647 h 2116"/>
              <a:gd name="T16" fmla="*/ 2147483647 w 2116"/>
              <a:gd name="T17" fmla="*/ 0 h 2116"/>
              <a:gd name="T18" fmla="*/ 2147483647 w 2116"/>
              <a:gd name="T19" fmla="*/ 2147483647 h 2116"/>
              <a:gd name="T20" fmla="*/ 2147483647 w 2116"/>
              <a:gd name="T21" fmla="*/ 2147483647 h 2116"/>
              <a:gd name="T22" fmla="*/ 2147483647 w 2116"/>
              <a:gd name="T23" fmla="*/ 2147483647 h 2116"/>
              <a:gd name="T24" fmla="*/ 2147483647 w 2116"/>
              <a:gd name="T25" fmla="*/ 2147483647 h 2116"/>
              <a:gd name="T26" fmla="*/ 2147483647 w 2116"/>
              <a:gd name="T27" fmla="*/ 2147483647 h 2116"/>
              <a:gd name="T28" fmla="*/ 2147483647 w 2116"/>
              <a:gd name="T29" fmla="*/ 2147483647 h 2116"/>
              <a:gd name="T30" fmla="*/ 2147483647 w 2116"/>
              <a:gd name="T31" fmla="*/ 2147483647 h 2116"/>
              <a:gd name="T32" fmla="*/ 0 w 2116"/>
              <a:gd name="T33" fmla="*/ 2147483647 h 2116"/>
              <a:gd name="T34" fmla="*/ 2147483647 w 2116"/>
              <a:gd name="T35" fmla="*/ 2147483647 h 2116"/>
              <a:gd name="T36" fmla="*/ 2147483647 w 2116"/>
              <a:gd name="T37" fmla="*/ 2147483647 h 2116"/>
              <a:gd name="T38" fmla="*/ 2147483647 w 2116"/>
              <a:gd name="T39" fmla="*/ 2147483647 h 2116"/>
              <a:gd name="T40" fmla="*/ 2147483647 w 2116"/>
              <a:gd name="T41" fmla="*/ 2147483647 h 2116"/>
              <a:gd name="T42" fmla="*/ 2147483647 w 2116"/>
              <a:gd name="T43" fmla="*/ 2147483647 h 2116"/>
              <a:gd name="T44" fmla="*/ 2147483647 w 2116"/>
              <a:gd name="T45" fmla="*/ 2147483647 h 2116"/>
              <a:gd name="T46" fmla="*/ 2147483647 w 2116"/>
              <a:gd name="T47" fmla="*/ 2147483647 h 2116"/>
              <a:gd name="T48" fmla="*/ 2147483647 w 2116"/>
              <a:gd name="T49" fmla="*/ 2147483647 h 2116"/>
              <a:gd name="T50" fmla="*/ 2147483647 w 2116"/>
              <a:gd name="T51" fmla="*/ 2147483647 h 2116"/>
              <a:gd name="T52" fmla="*/ 2147483647 w 2116"/>
              <a:gd name="T53" fmla="*/ 2147483647 h 2116"/>
              <a:gd name="T54" fmla="*/ 2147483647 w 2116"/>
              <a:gd name="T55" fmla="*/ 2147483647 h 2116"/>
              <a:gd name="T56" fmla="*/ 2147483647 w 2116"/>
              <a:gd name="T57" fmla="*/ 2147483647 h 2116"/>
              <a:gd name="T58" fmla="*/ 2147483647 w 2116"/>
              <a:gd name="T59" fmla="*/ 2147483647 h 2116"/>
              <a:gd name="T60" fmla="*/ 2147483647 w 2116"/>
              <a:gd name="T61" fmla="*/ 2147483647 h 2116"/>
              <a:gd name="T62" fmla="*/ 2147483647 w 2116"/>
              <a:gd name="T63" fmla="*/ 2147483647 h 2116"/>
              <a:gd name="T64" fmla="*/ 2147483647 w 2116"/>
              <a:gd name="T65" fmla="*/ 2147483647 h 2116"/>
              <a:gd name="T66" fmla="*/ 2147483647 w 2116"/>
              <a:gd name="T67" fmla="*/ 2147483647 h 2116"/>
              <a:gd name="T68" fmla="*/ 2147483647 w 2116"/>
              <a:gd name="T69" fmla="*/ 214748364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9" name="Freeform 240"/>
          <p:cNvSpPr>
            <a:spLocks noEditPoints="1"/>
          </p:cNvSpPr>
          <p:nvPr/>
        </p:nvSpPr>
        <p:spPr bwMode="auto">
          <a:xfrm>
            <a:off x="2446615" y="3986802"/>
            <a:ext cx="2191895" cy="2191695"/>
          </a:xfrm>
          <a:custGeom>
            <a:avLst/>
            <a:gdLst>
              <a:gd name="T0" fmla="*/ 2147483647 w 1840"/>
              <a:gd name="T1" fmla="*/ 2147483647 h 1840"/>
              <a:gd name="T2" fmla="*/ 2147483647 w 1840"/>
              <a:gd name="T3" fmla="*/ 2147483647 h 1840"/>
              <a:gd name="T4" fmla="*/ 2147483647 w 1840"/>
              <a:gd name="T5" fmla="*/ 2147483647 h 1840"/>
              <a:gd name="T6" fmla="*/ 2147483647 w 1840"/>
              <a:gd name="T7" fmla="*/ 2147483647 h 1840"/>
              <a:gd name="T8" fmla="*/ 2147483647 w 1840"/>
              <a:gd name="T9" fmla="*/ 2147483647 h 1840"/>
              <a:gd name="T10" fmla="*/ 2147483647 w 1840"/>
              <a:gd name="T11" fmla="*/ 2147483647 h 1840"/>
              <a:gd name="T12" fmla="*/ 2147483647 w 1840"/>
              <a:gd name="T13" fmla="*/ 2147483647 h 1840"/>
              <a:gd name="T14" fmla="*/ 2147483647 w 1840"/>
              <a:gd name="T15" fmla="*/ 2147483647 h 1840"/>
              <a:gd name="T16" fmla="*/ 2147483647 w 1840"/>
              <a:gd name="T17" fmla="*/ 0 h 1840"/>
              <a:gd name="T18" fmla="*/ 2147483647 w 1840"/>
              <a:gd name="T19" fmla="*/ 2147483647 h 1840"/>
              <a:gd name="T20" fmla="*/ 2147483647 w 1840"/>
              <a:gd name="T21" fmla="*/ 2147483647 h 1840"/>
              <a:gd name="T22" fmla="*/ 2147483647 w 1840"/>
              <a:gd name="T23" fmla="*/ 2147483647 h 1840"/>
              <a:gd name="T24" fmla="*/ 2147483647 w 1840"/>
              <a:gd name="T25" fmla="*/ 2147483647 h 1840"/>
              <a:gd name="T26" fmla="*/ 2147483647 w 1840"/>
              <a:gd name="T27" fmla="*/ 2147483647 h 1840"/>
              <a:gd name="T28" fmla="*/ 2147483647 w 1840"/>
              <a:gd name="T29" fmla="*/ 2147483647 h 1840"/>
              <a:gd name="T30" fmla="*/ 2147483647 w 1840"/>
              <a:gd name="T31" fmla="*/ 2147483647 h 1840"/>
              <a:gd name="T32" fmla="*/ 0 w 1840"/>
              <a:gd name="T33" fmla="*/ 2147483647 h 1840"/>
              <a:gd name="T34" fmla="*/ 2147483647 w 1840"/>
              <a:gd name="T35" fmla="*/ 2147483647 h 1840"/>
              <a:gd name="T36" fmla="*/ 2147483647 w 1840"/>
              <a:gd name="T37" fmla="*/ 2147483647 h 1840"/>
              <a:gd name="T38" fmla="*/ 2147483647 w 1840"/>
              <a:gd name="T39" fmla="*/ 2147483647 h 1840"/>
              <a:gd name="T40" fmla="*/ 2147483647 w 1840"/>
              <a:gd name="T41" fmla="*/ 2147483647 h 1840"/>
              <a:gd name="T42" fmla="*/ 2147483647 w 1840"/>
              <a:gd name="T43" fmla="*/ 2147483647 h 1840"/>
              <a:gd name="T44" fmla="*/ 2147483647 w 1840"/>
              <a:gd name="T45" fmla="*/ 2147483647 h 1840"/>
              <a:gd name="T46" fmla="*/ 2147483647 w 1840"/>
              <a:gd name="T47" fmla="*/ 2147483647 h 1840"/>
              <a:gd name="T48" fmla="*/ 2147483647 w 1840"/>
              <a:gd name="T49" fmla="*/ 2147483647 h 1840"/>
              <a:gd name="T50" fmla="*/ 2147483647 w 1840"/>
              <a:gd name="T51" fmla="*/ 2147483647 h 1840"/>
              <a:gd name="T52" fmla="*/ 2147483647 w 1840"/>
              <a:gd name="T53" fmla="*/ 2147483647 h 1840"/>
              <a:gd name="T54" fmla="*/ 2147483647 w 1840"/>
              <a:gd name="T55" fmla="*/ 2147483647 h 1840"/>
              <a:gd name="T56" fmla="*/ 2147483647 w 1840"/>
              <a:gd name="T57" fmla="*/ 2147483647 h 1840"/>
              <a:gd name="T58" fmla="*/ 2147483647 w 1840"/>
              <a:gd name="T59" fmla="*/ 2147483647 h 1840"/>
              <a:gd name="T60" fmla="*/ 2147483647 w 1840"/>
              <a:gd name="T61" fmla="*/ 2147483647 h 1840"/>
              <a:gd name="T62" fmla="*/ 2147483647 w 1840"/>
              <a:gd name="T63" fmla="*/ 2147483647 h 1840"/>
              <a:gd name="T64" fmla="*/ 2147483647 w 1840"/>
              <a:gd name="T65" fmla="*/ 2147483647 h 1840"/>
              <a:gd name="T66" fmla="*/ 2147483647 w 1840"/>
              <a:gd name="T67" fmla="*/ 2147483647 h 1840"/>
              <a:gd name="T68" fmla="*/ 2147483647 w 1840"/>
              <a:gd name="T69" fmla="*/ 2147483647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0" name="Freeform 241"/>
          <p:cNvSpPr>
            <a:spLocks noEditPoints="1"/>
          </p:cNvSpPr>
          <p:nvPr/>
        </p:nvSpPr>
        <p:spPr bwMode="auto">
          <a:xfrm>
            <a:off x="1061864" y="3524763"/>
            <a:ext cx="1590287" cy="1590141"/>
          </a:xfrm>
          <a:custGeom>
            <a:avLst/>
            <a:gdLst>
              <a:gd name="T0" fmla="*/ 2147483647 w 1335"/>
              <a:gd name="T1" fmla="*/ 2147483647 h 1335"/>
              <a:gd name="T2" fmla="*/ 2147483647 w 1335"/>
              <a:gd name="T3" fmla="*/ 2147483647 h 1335"/>
              <a:gd name="T4" fmla="*/ 2147483647 w 1335"/>
              <a:gd name="T5" fmla="*/ 2147483647 h 1335"/>
              <a:gd name="T6" fmla="*/ 2147483647 w 1335"/>
              <a:gd name="T7" fmla="*/ 2147483647 h 1335"/>
              <a:gd name="T8" fmla="*/ 2147483647 w 1335"/>
              <a:gd name="T9" fmla="*/ 2147483647 h 1335"/>
              <a:gd name="T10" fmla="*/ 2147483647 w 1335"/>
              <a:gd name="T11" fmla="*/ 2147483647 h 1335"/>
              <a:gd name="T12" fmla="*/ 2147483647 w 1335"/>
              <a:gd name="T13" fmla="*/ 2147483647 h 1335"/>
              <a:gd name="T14" fmla="*/ 2147483647 w 1335"/>
              <a:gd name="T15" fmla="*/ 2147483647 h 1335"/>
              <a:gd name="T16" fmla="*/ 2147483647 w 1335"/>
              <a:gd name="T17" fmla="*/ 0 h 1335"/>
              <a:gd name="T18" fmla="*/ 2147483647 w 1335"/>
              <a:gd name="T19" fmla="*/ 2147483647 h 1335"/>
              <a:gd name="T20" fmla="*/ 2147483647 w 1335"/>
              <a:gd name="T21" fmla="*/ 2147483647 h 1335"/>
              <a:gd name="T22" fmla="*/ 2147483647 w 1335"/>
              <a:gd name="T23" fmla="*/ 2147483647 h 1335"/>
              <a:gd name="T24" fmla="*/ 2147483647 w 1335"/>
              <a:gd name="T25" fmla="*/ 2147483647 h 1335"/>
              <a:gd name="T26" fmla="*/ 2147483647 w 1335"/>
              <a:gd name="T27" fmla="*/ 2147483647 h 1335"/>
              <a:gd name="T28" fmla="*/ 2147483647 w 1335"/>
              <a:gd name="T29" fmla="*/ 2147483647 h 1335"/>
              <a:gd name="T30" fmla="*/ 2147483647 w 1335"/>
              <a:gd name="T31" fmla="*/ 2147483647 h 1335"/>
              <a:gd name="T32" fmla="*/ 0 w 1335"/>
              <a:gd name="T33" fmla="*/ 2147483647 h 1335"/>
              <a:gd name="T34" fmla="*/ 2147483647 w 1335"/>
              <a:gd name="T35" fmla="*/ 2147483647 h 1335"/>
              <a:gd name="T36" fmla="*/ 2147483647 w 1335"/>
              <a:gd name="T37" fmla="*/ 2147483647 h 1335"/>
              <a:gd name="T38" fmla="*/ 2147483647 w 1335"/>
              <a:gd name="T39" fmla="*/ 2147483647 h 1335"/>
              <a:gd name="T40" fmla="*/ 2147483647 w 1335"/>
              <a:gd name="T41" fmla="*/ 2147483647 h 1335"/>
              <a:gd name="T42" fmla="*/ 2147483647 w 1335"/>
              <a:gd name="T43" fmla="*/ 2147483647 h 1335"/>
              <a:gd name="T44" fmla="*/ 2147483647 w 1335"/>
              <a:gd name="T45" fmla="*/ 2147483647 h 1335"/>
              <a:gd name="T46" fmla="*/ 2147483647 w 1335"/>
              <a:gd name="T47" fmla="*/ 2147483647 h 1335"/>
              <a:gd name="T48" fmla="*/ 2147483647 w 1335"/>
              <a:gd name="T49" fmla="*/ 2147483647 h 1335"/>
              <a:gd name="T50" fmla="*/ 2147483647 w 1335"/>
              <a:gd name="T51" fmla="*/ 2147483647 h 1335"/>
              <a:gd name="T52" fmla="*/ 2147483647 w 1335"/>
              <a:gd name="T53" fmla="*/ 2147483647 h 1335"/>
              <a:gd name="T54" fmla="*/ 2147483647 w 1335"/>
              <a:gd name="T55" fmla="*/ 2147483647 h 1335"/>
              <a:gd name="T56" fmla="*/ 2147483647 w 1335"/>
              <a:gd name="T57" fmla="*/ 2147483647 h 1335"/>
              <a:gd name="T58" fmla="*/ 2147483647 w 1335"/>
              <a:gd name="T59" fmla="*/ 2147483647 h 1335"/>
              <a:gd name="T60" fmla="*/ 2147483647 w 1335"/>
              <a:gd name="T61" fmla="*/ 2147483647 h 1335"/>
              <a:gd name="T62" fmla="*/ 2147483647 w 1335"/>
              <a:gd name="T63" fmla="*/ 2147483647 h 1335"/>
              <a:gd name="T64" fmla="*/ 2147483647 w 1335"/>
              <a:gd name="T65" fmla="*/ 2147483647 h 1335"/>
              <a:gd name="T66" fmla="*/ 2147483647 w 1335"/>
              <a:gd name="T67" fmla="*/ 2147483647 h 1335"/>
              <a:gd name="T68" fmla="*/ 2147483647 w 1335"/>
              <a:gd name="T69" fmla="*/ 2147483647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1" name="Freeform 247"/>
          <p:cNvSpPr>
            <a:spLocks noEditPoints="1"/>
          </p:cNvSpPr>
          <p:nvPr/>
        </p:nvSpPr>
        <p:spPr bwMode="auto">
          <a:xfrm>
            <a:off x="3244756" y="4786371"/>
            <a:ext cx="595607" cy="594053"/>
          </a:xfrm>
          <a:custGeom>
            <a:avLst/>
            <a:gdLst>
              <a:gd name="T0" fmla="*/ 2147483647 w 500"/>
              <a:gd name="T1" fmla="*/ 2147483647 h 499"/>
              <a:gd name="T2" fmla="*/ 0 w 500"/>
              <a:gd name="T3" fmla="*/ 2147483647 h 499"/>
              <a:gd name="T4" fmla="*/ 2147483647 w 500"/>
              <a:gd name="T5" fmla="*/ 0 h 499"/>
              <a:gd name="T6" fmla="*/ 2147483647 w 500"/>
              <a:gd name="T7" fmla="*/ 2147483647 h 499"/>
              <a:gd name="T8" fmla="*/ 2147483647 w 500"/>
              <a:gd name="T9" fmla="*/ 2147483647 h 499"/>
              <a:gd name="T10" fmla="*/ 2147483647 w 500"/>
              <a:gd name="T11" fmla="*/ 2147483647 h 499"/>
              <a:gd name="T12" fmla="*/ 2147483647 w 500"/>
              <a:gd name="T13" fmla="*/ 2147483647 h 499"/>
              <a:gd name="T14" fmla="*/ 2147483647 w 500"/>
              <a:gd name="T15" fmla="*/ 2147483647 h 499"/>
              <a:gd name="T16" fmla="*/ 2147483647 w 500"/>
              <a:gd name="T17" fmla="*/ 2147483647 h 499"/>
              <a:gd name="T18" fmla="*/ 2147483647 w 500"/>
              <a:gd name="T19" fmla="*/ 2147483647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0"/>
              <a:gd name="T31" fmla="*/ 0 h 499"/>
              <a:gd name="T32" fmla="*/ 500 w 500"/>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2" name="Freeform 248"/>
          <p:cNvSpPr>
            <a:spLocks noEditPoints="1"/>
          </p:cNvSpPr>
          <p:nvPr/>
        </p:nvSpPr>
        <p:spPr bwMode="auto">
          <a:xfrm>
            <a:off x="5226614" y="3727282"/>
            <a:ext cx="682624" cy="685560"/>
          </a:xfrm>
          <a:custGeom>
            <a:avLst/>
            <a:gdLst>
              <a:gd name="T0" fmla="*/ 2147483647 w 574"/>
              <a:gd name="T1" fmla="*/ 2147483647 h 575"/>
              <a:gd name="T2" fmla="*/ 0 w 574"/>
              <a:gd name="T3" fmla="*/ 2147483647 h 575"/>
              <a:gd name="T4" fmla="*/ 2147483647 w 574"/>
              <a:gd name="T5" fmla="*/ 0 h 575"/>
              <a:gd name="T6" fmla="*/ 2147483647 w 574"/>
              <a:gd name="T7" fmla="*/ 2147483647 h 575"/>
              <a:gd name="T8" fmla="*/ 2147483647 w 574"/>
              <a:gd name="T9" fmla="*/ 2147483647 h 575"/>
              <a:gd name="T10" fmla="*/ 2147483647 w 574"/>
              <a:gd name="T11" fmla="*/ 2147483647 h 575"/>
              <a:gd name="T12" fmla="*/ 2147483647 w 574"/>
              <a:gd name="T13" fmla="*/ 2147483647 h 575"/>
              <a:gd name="T14" fmla="*/ 2147483647 w 574"/>
              <a:gd name="T15" fmla="*/ 2147483647 h 575"/>
              <a:gd name="T16" fmla="*/ 2147483647 w 574"/>
              <a:gd name="T17" fmla="*/ 2147483647 h 575"/>
              <a:gd name="T18" fmla="*/ 2147483647 w 574"/>
              <a:gd name="T19" fmla="*/ 2147483647 h 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4"/>
              <a:gd name="T31" fmla="*/ 0 h 575"/>
              <a:gd name="T32" fmla="*/ 574 w 574"/>
              <a:gd name="T33" fmla="*/ 575 h 5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3" name="Freeform 249"/>
          <p:cNvSpPr>
            <a:spLocks noEditPoints="1"/>
          </p:cNvSpPr>
          <p:nvPr/>
        </p:nvSpPr>
        <p:spPr bwMode="auto">
          <a:xfrm>
            <a:off x="1642467" y="4106812"/>
            <a:ext cx="432078" cy="432038"/>
          </a:xfrm>
          <a:custGeom>
            <a:avLst/>
            <a:gdLst>
              <a:gd name="T0" fmla="*/ 2147483647 w 363"/>
              <a:gd name="T1" fmla="*/ 2147483647 h 363"/>
              <a:gd name="T2" fmla="*/ 0 w 363"/>
              <a:gd name="T3" fmla="*/ 2147483647 h 363"/>
              <a:gd name="T4" fmla="*/ 2147483647 w 363"/>
              <a:gd name="T5" fmla="*/ 0 h 363"/>
              <a:gd name="T6" fmla="*/ 2147483647 w 363"/>
              <a:gd name="T7" fmla="*/ 2147483647 h 363"/>
              <a:gd name="T8" fmla="*/ 2147483647 w 363"/>
              <a:gd name="T9" fmla="*/ 2147483647 h 363"/>
              <a:gd name="T10" fmla="*/ 2147483647 w 363"/>
              <a:gd name="T11" fmla="*/ 2147483647 h 363"/>
              <a:gd name="T12" fmla="*/ 2147483647 w 363"/>
              <a:gd name="T13" fmla="*/ 2147483647 h 363"/>
              <a:gd name="T14" fmla="*/ 2147483647 w 363"/>
              <a:gd name="T15" fmla="*/ 2147483647 h 363"/>
              <a:gd name="T16" fmla="*/ 2147483647 w 363"/>
              <a:gd name="T17" fmla="*/ 2147483647 h 363"/>
              <a:gd name="T18" fmla="*/ 2147483647 w 363"/>
              <a:gd name="T19" fmla="*/ 2147483647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363"/>
              <a:gd name="T32" fmla="*/ 363 w 363"/>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4" name="TextBox 23"/>
          <p:cNvSpPr txBox="1">
            <a:spLocks noChangeArrowheads="1"/>
          </p:cNvSpPr>
          <p:nvPr/>
        </p:nvSpPr>
        <p:spPr bwMode="auto">
          <a:xfrm>
            <a:off x="1174384" y="1900120"/>
            <a:ext cx="1097785" cy="364229"/>
          </a:xfrm>
          <a:prstGeom prst="rect">
            <a:avLst/>
          </a:prstGeom>
          <a:noFill/>
          <a:ln w="9525">
            <a:noFill/>
            <a:miter lim="800000"/>
          </a:ln>
        </p:spPr>
        <p:txBody>
          <a:bodyPr wrap="none" lIns="86384" tIns="43193" rIns="86384" bIns="43193">
            <a:spAutoFit/>
          </a:bodyPr>
          <a:lstStyle/>
          <a:p>
            <a:pPr defTabSz="1151890"/>
            <a:r>
              <a:rPr lang="zh-CN" altLang="en-US" b="1" dirty="0">
                <a:solidFill>
                  <a:prstClr val="black">
                    <a:lumMod val="65000"/>
                    <a:lumOff val="35000"/>
                  </a:prstClr>
                </a:solidFill>
                <a:latin typeface="Calibri" panose="020F0502020204030204"/>
              </a:rPr>
              <a:t>添加标题</a:t>
            </a:r>
            <a:endParaRPr lang="zh-CN" altLang="id-ID" b="1" dirty="0">
              <a:solidFill>
                <a:prstClr val="black">
                  <a:lumMod val="65000"/>
                  <a:lumOff val="35000"/>
                </a:prstClr>
              </a:solidFill>
              <a:latin typeface="Calibri" panose="020F0502020204030204"/>
            </a:endParaRPr>
          </a:p>
        </p:txBody>
      </p:sp>
      <p:sp>
        <p:nvSpPr>
          <p:cNvPr id="25" name="TextBox 24"/>
          <p:cNvSpPr txBox="1">
            <a:spLocks noChangeArrowheads="1"/>
          </p:cNvSpPr>
          <p:nvPr/>
        </p:nvSpPr>
        <p:spPr bwMode="auto">
          <a:xfrm>
            <a:off x="1174385" y="2264650"/>
            <a:ext cx="2545958" cy="747410"/>
          </a:xfrm>
          <a:prstGeom prst="rect">
            <a:avLst/>
          </a:prstGeom>
          <a:noFill/>
          <a:ln w="9525">
            <a:noFill/>
            <a:miter lim="800000"/>
          </a:ln>
        </p:spPr>
        <p:txBody>
          <a:bodyPr lIns="86384" tIns="43193" rIns="86384" bIns="43193">
            <a:spAutoFit/>
          </a:bodyPr>
          <a:lstStyle/>
          <a:p>
            <a:pPr defTabSz="1151890">
              <a:lnSpc>
                <a:spcPct val="110000"/>
              </a:lnSpc>
            </a:pPr>
            <a:r>
              <a:rPr lang="zh-CN" altLang="en-US" sz="1300" dirty="0">
                <a:solidFill>
                  <a:prstClr val="black">
                    <a:lumMod val="65000"/>
                    <a:lumOff val="35000"/>
                  </a:prstClr>
                </a:solidFill>
                <a:latin typeface="Calibri" panose="020F0502020204030204"/>
                <a:sym typeface="微软雅黑" panose="020B0503020204020204" pitchFamily="34" charset="-122"/>
              </a:rPr>
              <a:t>在此录入图表的描述说明，在此录入图表的描述说明，在此录入上述图表的描述说明。</a:t>
            </a:r>
          </a:p>
        </p:txBody>
      </p:sp>
      <p:cxnSp>
        <p:nvCxnSpPr>
          <p:cNvPr id="26" name="Straight Connector 82"/>
          <p:cNvCxnSpPr>
            <a:cxnSpLocks noChangeShapeType="1"/>
          </p:cNvCxnSpPr>
          <p:nvPr/>
        </p:nvCxnSpPr>
        <p:spPr bwMode="auto">
          <a:xfrm>
            <a:off x="4713524" y="5803461"/>
            <a:ext cx="2608970" cy="0"/>
          </a:xfrm>
          <a:prstGeom prst="line">
            <a:avLst/>
          </a:prstGeom>
          <a:noFill/>
          <a:ln w="25400" algn="ctr">
            <a:solidFill>
              <a:sysClr val="windowText" lastClr="000000">
                <a:lumMod val="65000"/>
                <a:lumOff val="35000"/>
              </a:sysClr>
            </a:solidFill>
            <a:prstDash val="sysDot"/>
            <a:miter lim="800000"/>
            <a:tailEnd type="oval" w="med" len="med"/>
          </a:ln>
        </p:spPr>
      </p:cxnSp>
      <p:grpSp>
        <p:nvGrpSpPr>
          <p:cNvPr id="27" name="Group 83"/>
          <p:cNvGrpSpPr/>
          <p:nvPr/>
        </p:nvGrpSpPr>
        <p:grpSpPr bwMode="auto">
          <a:xfrm>
            <a:off x="7906096" y="2102636"/>
            <a:ext cx="2545959" cy="1781445"/>
            <a:chOff x="8198838" y="2976912"/>
            <a:chExt cx="2694701" cy="1883146"/>
          </a:xfrm>
        </p:grpSpPr>
        <p:sp>
          <p:nvSpPr>
            <p:cNvPr id="28" name="TextBox 84"/>
            <p:cNvSpPr txBox="1">
              <a:spLocks noChangeArrowheads="1"/>
            </p:cNvSpPr>
            <p:nvPr/>
          </p:nvSpPr>
          <p:spPr bwMode="auto">
            <a:xfrm>
              <a:off x="8198838" y="2976912"/>
              <a:ext cx="1172728" cy="390417"/>
            </a:xfrm>
            <a:prstGeom prst="rect">
              <a:avLst/>
            </a:prstGeom>
            <a:noFill/>
            <a:ln w="9525">
              <a:noFill/>
              <a:miter lim="800000"/>
            </a:ln>
          </p:spPr>
          <p:txBody>
            <a:bodyPr wrap="none">
              <a:spAutoFit/>
            </a:bodyPr>
            <a:lstStyle/>
            <a:p>
              <a:pPr marL="0" marR="0" lvl="0" indent="0" defTabSz="115189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rPr>
                <a:t>添加标题</a:t>
              </a:r>
              <a:endParaRPr kumimoji="0" lang="zh-CN" altLang="id-ID" sz="1800" b="1" i="0" u="none" strike="noStrike" kern="0" cap="none" spc="0" normalizeH="0" baseline="0" noProof="0" dirty="0" smtClean="0">
                <a:ln>
                  <a:noFill/>
                </a:ln>
                <a:solidFill>
                  <a:prstClr val="black">
                    <a:lumMod val="65000"/>
                    <a:lumOff val="35000"/>
                  </a:prstClr>
                </a:solidFill>
                <a:effectLst/>
                <a:uLnTx/>
                <a:uFillTx/>
              </a:endParaRPr>
            </a:p>
          </p:txBody>
        </p:sp>
        <p:sp>
          <p:nvSpPr>
            <p:cNvPr id="29" name="TextBox 85"/>
            <p:cNvSpPr txBox="1">
              <a:spLocks noChangeArrowheads="1"/>
            </p:cNvSpPr>
            <p:nvPr/>
          </p:nvSpPr>
          <p:spPr bwMode="auto">
            <a:xfrm>
              <a:off x="8198838" y="3362255"/>
              <a:ext cx="2694701" cy="1497803"/>
            </a:xfrm>
            <a:prstGeom prst="rect">
              <a:avLst/>
            </a:prstGeom>
            <a:noFill/>
            <a:ln w="9525">
              <a:noFill/>
              <a:miter lim="800000"/>
            </a:ln>
          </p:spPr>
          <p:txBody>
            <a:bodyPr>
              <a:spAutoFit/>
            </a:bodyPr>
            <a:lstStyle/>
            <a:p>
              <a:pPr marL="0" marR="0" lvl="0" indent="0" defTabSz="1151890" eaLnBrk="1" fontAlgn="auto" latinLnBrk="0" hangingPunct="1">
                <a:lnSpc>
                  <a:spcPct val="11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sym typeface="微软雅黑" panose="020B0503020204020204" pitchFamily="34" charset="-122"/>
                </a:rPr>
                <a:t>在此录入图表的描述说明，在此录入图表的描述说明，在此录入上述图表的描述说明。</a:t>
              </a:r>
            </a:p>
            <a:p>
              <a:pPr marL="0" marR="0" lvl="0" indent="0" defTabSz="1151890" eaLnBrk="1" fontAlgn="auto" latinLnBrk="0" hangingPunct="1">
                <a:lnSpc>
                  <a:spcPct val="110000"/>
                </a:lnSpc>
                <a:spcBef>
                  <a:spcPts val="0"/>
                </a:spcBef>
                <a:spcAft>
                  <a:spcPts val="0"/>
                </a:spcAft>
                <a:buClrTx/>
                <a:buSzTx/>
                <a:buFontTx/>
                <a:buNone/>
                <a:defRPr/>
              </a:pPr>
              <a:endParaRPr kumimoji="0" lang="en-US" altLang="zh-CN" sz="1400" b="0" i="0" u="none" strike="noStrike" kern="0" cap="none" spc="0" normalizeH="0" baseline="0" noProof="0" dirty="0" smtClean="0">
                <a:ln>
                  <a:noFill/>
                </a:ln>
                <a:solidFill>
                  <a:prstClr val="black"/>
                </a:solidFill>
                <a:effectLst/>
                <a:uLnTx/>
                <a:uFillTx/>
              </a:endParaRPr>
            </a:p>
            <a:p>
              <a:pPr marL="0" marR="0" lvl="0" indent="0" defTabSz="115189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smtClean="0">
                <a:ln>
                  <a:noFill/>
                </a:ln>
                <a:solidFill>
                  <a:prstClr val="black"/>
                </a:solidFill>
                <a:effectLst/>
                <a:uLnTx/>
                <a:uFillTx/>
              </a:endParaRPr>
            </a:p>
            <a:p>
              <a:pPr marL="0" marR="0" lvl="0" indent="0" defTabSz="115189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smtClean="0">
                <a:ln>
                  <a:noFill/>
                </a:ln>
                <a:solidFill>
                  <a:prstClr val="black"/>
                </a:solidFill>
                <a:effectLst/>
                <a:uLnTx/>
                <a:uFillTx/>
              </a:endParaRPr>
            </a:p>
          </p:txBody>
        </p:sp>
      </p:grpSp>
      <p:grpSp>
        <p:nvGrpSpPr>
          <p:cNvPr id="30" name="Group 86"/>
          <p:cNvGrpSpPr/>
          <p:nvPr/>
        </p:nvGrpSpPr>
        <p:grpSpPr bwMode="auto">
          <a:xfrm>
            <a:off x="7912097" y="4918389"/>
            <a:ext cx="2545959" cy="1120477"/>
            <a:chOff x="8198838" y="3752829"/>
            <a:chExt cx="2694701" cy="1186458"/>
          </a:xfrm>
        </p:grpSpPr>
        <p:sp>
          <p:nvSpPr>
            <p:cNvPr id="31" name="TextBox 87"/>
            <p:cNvSpPr txBox="1">
              <a:spLocks noChangeArrowheads="1"/>
            </p:cNvSpPr>
            <p:nvPr/>
          </p:nvSpPr>
          <p:spPr bwMode="auto">
            <a:xfrm>
              <a:off x="8198838" y="3752829"/>
              <a:ext cx="1172728" cy="391081"/>
            </a:xfrm>
            <a:prstGeom prst="rect">
              <a:avLst/>
            </a:prstGeom>
            <a:noFill/>
            <a:ln w="9525">
              <a:noFill/>
              <a:miter lim="800000"/>
            </a:ln>
          </p:spPr>
          <p:txBody>
            <a:bodyPr wrap="none">
              <a:spAutoFit/>
            </a:bodyPr>
            <a:lstStyle/>
            <a:p>
              <a:pPr marL="0" marR="0" lvl="0" indent="0" defTabSz="115189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rPr>
                <a:t>添加标题</a:t>
              </a:r>
              <a:endParaRPr kumimoji="0" lang="zh-CN" altLang="id-ID" sz="1800" b="1" i="0" u="none" strike="noStrike" kern="0" cap="none" spc="0" normalizeH="0" baseline="0" noProof="0" dirty="0" smtClean="0">
                <a:ln>
                  <a:noFill/>
                </a:ln>
                <a:solidFill>
                  <a:prstClr val="black">
                    <a:lumMod val="65000"/>
                    <a:lumOff val="35000"/>
                  </a:prstClr>
                </a:solidFill>
                <a:effectLst/>
                <a:uLnTx/>
                <a:uFillTx/>
              </a:endParaRPr>
            </a:p>
          </p:txBody>
        </p:sp>
        <p:sp>
          <p:nvSpPr>
            <p:cNvPr id="32" name="TextBox 88"/>
            <p:cNvSpPr txBox="1">
              <a:spLocks noChangeArrowheads="1"/>
            </p:cNvSpPr>
            <p:nvPr/>
          </p:nvSpPr>
          <p:spPr bwMode="auto">
            <a:xfrm>
              <a:off x="8198838" y="4138827"/>
              <a:ext cx="2694701" cy="800460"/>
            </a:xfrm>
            <a:prstGeom prst="rect">
              <a:avLst/>
            </a:prstGeom>
            <a:noFill/>
            <a:ln w="9525">
              <a:noFill/>
              <a:miter lim="800000"/>
            </a:ln>
          </p:spPr>
          <p:txBody>
            <a:bodyPr>
              <a:spAutoFit/>
            </a:bodyPr>
            <a:lstStyle/>
            <a:p>
              <a:pPr marL="0" marR="0" lvl="0" indent="0" defTabSz="1151890" eaLnBrk="1" fontAlgn="auto" latinLnBrk="0" hangingPunct="1">
                <a:lnSpc>
                  <a:spcPct val="11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sym typeface="微软雅黑" panose="020B0503020204020204" pitchFamily="34" charset="-122"/>
                </a:rPr>
                <a:t>在此录入图表的描述说明，在此录入图表的描述说明，在此录入上述图表的描述说明。</a:t>
              </a:r>
            </a:p>
          </p:txBody>
        </p:sp>
      </p:grpSp>
      <p:sp>
        <p:nvSpPr>
          <p:cNvPr id="33" name="TextBox 89"/>
          <p:cNvSpPr txBox="1">
            <a:spLocks noChangeArrowheads="1"/>
          </p:cNvSpPr>
          <p:nvPr/>
        </p:nvSpPr>
        <p:spPr bwMode="auto">
          <a:xfrm>
            <a:off x="7915098" y="3494759"/>
            <a:ext cx="3347104" cy="1182914"/>
          </a:xfrm>
          <a:prstGeom prst="rect">
            <a:avLst/>
          </a:prstGeom>
          <a:noFill/>
          <a:ln w="9525">
            <a:noFill/>
            <a:miter lim="800000"/>
          </a:ln>
        </p:spPr>
        <p:txBody>
          <a:bodyPr lIns="86384" tIns="43193" rIns="86384" bIns="43193">
            <a:spAutoFit/>
          </a:bodyPr>
          <a:lstStyle/>
          <a:p>
            <a:pPr marL="0" marR="0" lvl="0" indent="0" defTabSz="1151890" eaLnBrk="1" fontAlgn="auto" latinLnBrk="0" hangingPunct="1">
              <a:lnSpc>
                <a:spcPct val="11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sym typeface="微软雅黑" panose="020B0503020204020204" pitchFamily="34" charset="-122"/>
              </a:rPr>
              <a:t>在此录入图表的描述说明，在此录入图表的描述说明，在此录入上述图表的描述说明。</a:t>
            </a:r>
            <a:r>
              <a:rPr kumimoji="0" lang="zh-CN" altLang="en-US" sz="1300" b="0" i="0" u="none" strike="noStrike" kern="0" cap="none" spc="0" normalizeH="0" baseline="0" noProof="0" dirty="0" smtClean="0">
                <a:ln>
                  <a:noFill/>
                </a:ln>
                <a:solidFill>
                  <a:prstClr val="black">
                    <a:lumMod val="65000"/>
                    <a:lumOff val="35000"/>
                  </a:prstClr>
                </a:solidFill>
                <a:effectLst/>
                <a:uLnTx/>
                <a:uFillTx/>
                <a:latin typeface="Calibri" panose="020F0502020204030204"/>
                <a:sym typeface="微软雅黑" panose="020B0503020204020204" pitchFamily="34" charset="-122"/>
              </a:rPr>
              <a:t>在此录入图表的描述说明，在此录入图表的描述说明，在此录入上述图表的描述说明。</a:t>
            </a:r>
            <a:endParaRPr kumimoji="0" lang="zh-CN" altLang="en-US" sz="1300" b="0" i="0" u="none" strike="noStrike" kern="0" cap="none" spc="0" normalizeH="0" baseline="0" noProof="0" dirty="0" smtClean="0">
              <a:ln>
                <a:noFill/>
              </a:ln>
              <a:solidFill>
                <a:prstClr val="black">
                  <a:lumMod val="65000"/>
                  <a:lumOff val="35000"/>
                </a:prstClr>
              </a:solidFill>
              <a:effectLst/>
              <a:uLnTx/>
              <a:uFillTx/>
              <a:sym typeface="微软雅黑" panose="020B0503020204020204" pitchFamily="34" charset="-122"/>
            </a:endParaRPr>
          </a:p>
          <a:p>
            <a:pPr marL="0" marR="0" lvl="0" indent="0" defTabSz="1151890" eaLnBrk="1" fontAlgn="auto" latinLnBrk="0" hangingPunct="1">
              <a:lnSpc>
                <a:spcPct val="100000"/>
              </a:lnSpc>
              <a:spcBef>
                <a:spcPts val="0"/>
              </a:spcBef>
              <a:spcAft>
                <a:spcPts val="0"/>
              </a:spcAft>
              <a:buClrTx/>
              <a:buSzTx/>
              <a:buFontTx/>
              <a:buNone/>
              <a:defRPr/>
            </a:pPr>
            <a:endParaRPr kumimoji="0" lang="id-ID" altLang="zh-CN" sz="1400" b="0" i="0" u="none" strike="noStrike" kern="0" cap="none" spc="0" normalizeH="0" baseline="0" noProof="0" dirty="0" smtClean="0">
              <a:ln>
                <a:noFill/>
              </a:ln>
              <a:solidFill>
                <a:prstClr val="black">
                  <a:lumMod val="75000"/>
                  <a:lumOff val="25000"/>
                </a:prstClr>
              </a:solidFill>
              <a:effectLst/>
              <a:uLnTx/>
              <a:uFillTx/>
            </a:endParaRPr>
          </a:p>
        </p:txBody>
      </p:sp>
      <p:sp>
        <p:nvSpPr>
          <p:cNvPr id="3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8" presetClass="emph" presetSubtype="0" fill="hold" grpId="1" nodeType="withEffect">
                                  <p:stCondLst>
                                    <p:cond delay="0"/>
                                  </p:stCondLst>
                                  <p:childTnLst>
                                    <p:animRot by="21600000">
                                      <p:cBhvr>
                                        <p:cTn id="36" dur="4000" fill="hold"/>
                                        <p:tgtEl>
                                          <p:spTgt spid="19"/>
                                        </p:tgtEl>
                                        <p:attrNameLst>
                                          <p:attrName>r</p:attrName>
                                        </p:attrNameLst>
                                      </p:cBhvr>
                                    </p:animRot>
                                  </p:childTnLst>
                                </p:cTn>
                              </p:par>
                              <p:par>
                                <p:cTn id="37" presetID="8" presetClass="emph" presetSubtype="0" fill="hold" grpId="1" nodeType="withEffect">
                                  <p:stCondLst>
                                    <p:cond delay="0"/>
                                  </p:stCondLst>
                                  <p:childTnLst>
                                    <p:animRot by="-21600000">
                                      <p:cBhvr>
                                        <p:cTn id="38" dur="4000" fill="hold"/>
                                        <p:tgtEl>
                                          <p:spTgt spid="20"/>
                                        </p:tgtEl>
                                        <p:attrNameLst>
                                          <p:attrName>r</p:attrName>
                                        </p:attrNameLst>
                                      </p:cBhvr>
                                    </p:animRot>
                                  </p:childTnLst>
                                </p:cTn>
                              </p:par>
                              <p:par>
                                <p:cTn id="39" presetID="8" presetClass="emph" presetSubtype="0" fill="hold" grpId="1" nodeType="withEffect">
                                  <p:stCondLst>
                                    <p:cond delay="0"/>
                                  </p:stCondLst>
                                  <p:childTnLst>
                                    <p:animRot by="-21600000">
                                      <p:cBhvr>
                                        <p:cTn id="40" dur="4000" fill="hold"/>
                                        <p:tgtEl>
                                          <p:spTgt spid="18"/>
                                        </p:tgtEl>
                                        <p:attrNameLst>
                                          <p:attrName>r</p:attrName>
                                        </p:attrNameLst>
                                      </p:cBhvr>
                                    </p:animRo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2" grpId="0" animBg="1"/>
      <p:bldP spid="23" grpId="0" animBg="1"/>
      <p:bldP spid="24" grpId="0"/>
      <p:bldP spid="25"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9"/>
          <p:cNvSpPr/>
          <p:nvPr/>
        </p:nvSpPr>
        <p:spPr bwMode="auto">
          <a:xfrm>
            <a:off x="3843110" y="5304414"/>
            <a:ext cx="2424835" cy="1553707"/>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4" name="Freeform 20"/>
          <p:cNvSpPr/>
          <p:nvPr/>
        </p:nvSpPr>
        <p:spPr bwMode="auto">
          <a:xfrm>
            <a:off x="6120182" y="5363138"/>
            <a:ext cx="1763688" cy="693378"/>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5" name="Freeform 21"/>
          <p:cNvSpPr/>
          <p:nvPr/>
        </p:nvSpPr>
        <p:spPr bwMode="auto">
          <a:xfrm>
            <a:off x="6349406" y="3040517"/>
            <a:ext cx="1610241" cy="657383"/>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6" name="Freeform 22"/>
          <p:cNvSpPr/>
          <p:nvPr/>
        </p:nvSpPr>
        <p:spPr bwMode="auto">
          <a:xfrm>
            <a:off x="5193822" y="3845671"/>
            <a:ext cx="699035" cy="1615988"/>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7" name="Freeform 23"/>
          <p:cNvSpPr/>
          <p:nvPr/>
        </p:nvSpPr>
        <p:spPr bwMode="auto">
          <a:xfrm>
            <a:off x="6667662" y="4400751"/>
            <a:ext cx="1958811" cy="1566731"/>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8" name="Freeform 24"/>
          <p:cNvSpPr/>
          <p:nvPr/>
        </p:nvSpPr>
        <p:spPr bwMode="auto">
          <a:xfrm>
            <a:off x="4572458" y="2508171"/>
            <a:ext cx="1695489" cy="657383"/>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29" name="Freeform 25"/>
          <p:cNvSpPr/>
          <p:nvPr/>
        </p:nvSpPr>
        <p:spPr bwMode="auto">
          <a:xfrm>
            <a:off x="4420905" y="4203726"/>
            <a:ext cx="1327976" cy="67632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30" name="Freeform 26"/>
          <p:cNvSpPr/>
          <p:nvPr/>
        </p:nvSpPr>
        <p:spPr bwMode="auto">
          <a:xfrm>
            <a:off x="5748880" y="3197757"/>
            <a:ext cx="676302" cy="1328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31" name="Freeform 27"/>
          <p:cNvSpPr/>
          <p:nvPr/>
        </p:nvSpPr>
        <p:spPr bwMode="auto">
          <a:xfrm>
            <a:off x="6188383" y="1926564"/>
            <a:ext cx="680091" cy="1328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ysClr val="window" lastClr="FFFFFF">
              <a:lumMod val="85000"/>
            </a:sysClr>
          </a:solidFill>
          <a:ln>
            <a:noFill/>
          </a:ln>
        </p:spPr>
        <p:txBody>
          <a:bodyPr vert="horz" wrap="square" lIns="86384" tIns="43193" rIns="86384" bIns="43193" numCol="1" anchor="t" anchorCtr="0" compatLnSpc="1"/>
          <a:lstStyle/>
          <a:p>
            <a:pPr defTabSz="575945">
              <a:defRPr/>
            </a:pPr>
            <a:endParaRPr lang="zh-CN" altLang="en-US" kern="0" dirty="0">
              <a:solidFill>
                <a:srgbClr val="103154"/>
              </a:solidFill>
              <a:latin typeface="Century Gothic" panose="020B0502020202020204"/>
              <a:ea typeface="宋体" panose="02010600030101010101" pitchFamily="2" charset="-122"/>
            </a:endParaRPr>
          </a:p>
        </p:txBody>
      </p:sp>
      <p:sp>
        <p:nvSpPr>
          <p:cNvPr id="32" name="椭圆 31"/>
          <p:cNvSpPr/>
          <p:nvPr/>
        </p:nvSpPr>
        <p:spPr>
          <a:xfrm>
            <a:off x="3652035" y="5258947"/>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33" name="椭圆 32"/>
          <p:cNvSpPr/>
          <p:nvPr/>
        </p:nvSpPr>
        <p:spPr>
          <a:xfrm>
            <a:off x="4334391" y="3902725"/>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34" name="椭圆 33"/>
          <p:cNvSpPr/>
          <p:nvPr/>
        </p:nvSpPr>
        <p:spPr>
          <a:xfrm>
            <a:off x="8412152" y="4323076"/>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35" name="椭圆 34"/>
          <p:cNvSpPr/>
          <p:nvPr/>
        </p:nvSpPr>
        <p:spPr>
          <a:xfrm>
            <a:off x="7657169" y="2769960"/>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36" name="椭圆 35"/>
          <p:cNvSpPr/>
          <p:nvPr/>
        </p:nvSpPr>
        <p:spPr>
          <a:xfrm>
            <a:off x="4466634" y="2194100"/>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37" name="TextBox 22"/>
          <p:cNvSpPr txBox="1"/>
          <p:nvPr/>
        </p:nvSpPr>
        <p:spPr>
          <a:xfrm>
            <a:off x="1236566" y="5038973"/>
            <a:ext cx="2339476" cy="807427"/>
          </a:xfrm>
          <a:prstGeom prst="rect">
            <a:avLst/>
          </a:prstGeom>
          <a:noFill/>
        </p:spPr>
        <p:txBody>
          <a:bodyPr wrap="square" lIns="86384" tIns="43193" rIns="86384" bIns="431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575945"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38" name="TextBox 22"/>
          <p:cNvSpPr txBox="1"/>
          <p:nvPr/>
        </p:nvSpPr>
        <p:spPr>
          <a:xfrm>
            <a:off x="896342" y="3621068"/>
            <a:ext cx="3377161" cy="807427"/>
          </a:xfrm>
          <a:prstGeom prst="rect">
            <a:avLst/>
          </a:prstGeom>
          <a:noFill/>
        </p:spPr>
        <p:txBody>
          <a:bodyPr wrap="square" lIns="86384" tIns="43193" rIns="86384" bIns="431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575945"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8950168" y="4108274"/>
            <a:ext cx="2032259" cy="1047492"/>
          </a:xfrm>
          <a:prstGeom prst="rect">
            <a:avLst/>
          </a:prstGeom>
          <a:noFill/>
        </p:spPr>
        <p:txBody>
          <a:bodyPr wrap="square" lIns="86384" tIns="43193" rIns="86384" bIns="431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575945"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0" name="TextBox 22"/>
          <p:cNvSpPr txBox="1"/>
          <p:nvPr/>
        </p:nvSpPr>
        <p:spPr>
          <a:xfrm>
            <a:off x="8228472" y="2440435"/>
            <a:ext cx="2988125" cy="807427"/>
          </a:xfrm>
          <a:prstGeom prst="rect">
            <a:avLst/>
          </a:prstGeom>
          <a:noFill/>
        </p:spPr>
        <p:txBody>
          <a:bodyPr wrap="square" lIns="86384" tIns="43193" rIns="86384" bIns="431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575945"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6647106" y="1817549"/>
            <a:ext cx="405401" cy="40541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42" name="TextBox 22"/>
          <p:cNvSpPr txBox="1"/>
          <p:nvPr/>
        </p:nvSpPr>
        <p:spPr>
          <a:xfrm>
            <a:off x="841905" y="2050845"/>
            <a:ext cx="3543184" cy="567361"/>
          </a:xfrm>
          <a:prstGeom prst="rect">
            <a:avLst/>
          </a:prstGeom>
          <a:noFill/>
        </p:spPr>
        <p:txBody>
          <a:bodyPr wrap="square" lIns="86384" tIns="43193" rIns="86384" bIns="43193" rtlCol="0">
            <a:spAutoFit/>
          </a:bodyPr>
          <a:lstStyle/>
          <a:p>
            <a:pPr marL="0" marR="0" lvl="0" indent="0" defTabSz="1151890"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您的内容打在这里，或者通过复制您的文本后，在此框中选择粘贴，并选择只保留文字。</a:t>
            </a:r>
            <a:endParaRPr kumimoji="0" lang="en-US" altLang="zh-CN" sz="1300" b="0" i="0" u="none" strike="noStrike" kern="0" cap="none" spc="0" normalizeH="0" baseline="0" noProof="1" smtClean="0">
              <a:ln>
                <a:noFill/>
              </a:ln>
              <a:solidFill>
                <a:prstClr val="black">
                  <a:lumMod val="65000"/>
                  <a:lumOff val="35000"/>
                </a:prstClr>
              </a:solidFill>
              <a:effectLst/>
              <a:uLnTx/>
              <a:uFillTx/>
            </a:endParaRPr>
          </a:p>
        </p:txBody>
      </p:sp>
      <p:sp>
        <p:nvSpPr>
          <p:cNvPr id="43" name="TextBox 22"/>
          <p:cNvSpPr txBox="1"/>
          <p:nvPr/>
        </p:nvSpPr>
        <p:spPr>
          <a:xfrm>
            <a:off x="7120790" y="1460279"/>
            <a:ext cx="2988125" cy="807427"/>
          </a:xfrm>
          <a:prstGeom prst="rect">
            <a:avLst/>
          </a:prstGeom>
          <a:noFill/>
        </p:spPr>
        <p:txBody>
          <a:bodyPr wrap="square" lIns="86384" tIns="43193" rIns="86384" bIns="431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575945" eaLnBrk="1" fontAlgn="auto" latinLnBrk="0" hangingPunct="1">
              <a:lnSpc>
                <a:spcPct val="120000"/>
              </a:lnSpc>
              <a:spcBef>
                <a:spcPts val="0"/>
              </a:spcBef>
              <a:spcAft>
                <a:spcPct val="40000"/>
              </a:spcAft>
              <a:buClr>
                <a:srgbClr val="292929"/>
              </a:buClr>
              <a:buSzTx/>
              <a:buFontTx/>
              <a:buNone/>
              <a:defRPr/>
            </a:pPr>
            <a:r>
              <a:rPr kumimoji="0" lang="zh-CN" altLang="en-US"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30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0-#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0-#ppt_w/2"/>
                                          </p:val>
                                        </p:tav>
                                        <p:tav tm="100000">
                                          <p:val>
                                            <p:strVal val="#ppt_x"/>
                                          </p:val>
                                        </p:tav>
                                      </p:tavLst>
                                    </p:anim>
                                    <p:anim calcmode="lin" valueType="num">
                                      <p:cBhvr additive="base">
                                        <p:cTn id="70" dur="500" fill="hold"/>
                                        <p:tgtEl>
                                          <p:spTgt spid="38"/>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1+#ppt_w/2"/>
                                          </p:val>
                                        </p:tav>
                                        <p:tav tm="100000">
                                          <p:val>
                                            <p:strVal val="#ppt_x"/>
                                          </p:val>
                                        </p:tav>
                                      </p:tavLst>
                                    </p:anim>
                                    <p:anim calcmode="lin" valueType="num">
                                      <p:cBhvr additive="base">
                                        <p:cTn id="74" dur="500" fill="hold"/>
                                        <p:tgtEl>
                                          <p:spTgt spid="39"/>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1+#ppt_w/2"/>
                                          </p:val>
                                        </p:tav>
                                        <p:tav tm="100000">
                                          <p:val>
                                            <p:strVal val="#ppt_x"/>
                                          </p:val>
                                        </p:tav>
                                      </p:tavLst>
                                    </p:anim>
                                    <p:anim calcmode="lin" valueType="num">
                                      <p:cBhvr additive="base">
                                        <p:cTn id="78" dur="500" fill="hold"/>
                                        <p:tgtEl>
                                          <p:spTgt spid="4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0-#ppt_w/2"/>
                                          </p:val>
                                        </p:tav>
                                        <p:tav tm="100000">
                                          <p:val>
                                            <p:strVal val="#ppt_x"/>
                                          </p:val>
                                        </p:tav>
                                      </p:tavLst>
                                    </p:anim>
                                    <p:anim calcmode="lin" valueType="num">
                                      <p:cBhvr additive="base">
                                        <p:cTn id="82" dur="500" fill="hold"/>
                                        <p:tgtEl>
                                          <p:spTgt spid="42"/>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30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1+#ppt_w/2"/>
                                          </p:val>
                                        </p:tav>
                                        <p:tav tm="100000">
                                          <p:val>
                                            <p:strVal val="#ppt_x"/>
                                          </p:val>
                                        </p:tav>
                                      </p:tavLst>
                                    </p:anim>
                                    <p:anim calcmode="lin" valueType="num">
                                      <p:cBhvr additive="base">
                                        <p:cTn id="8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6" name="îŝḷîḓé-Oval 25"/>
          <p:cNvSpPr/>
          <p:nvPr/>
        </p:nvSpPr>
        <p:spPr>
          <a:xfrm>
            <a:off x="2910205" y="3171825"/>
            <a:ext cx="668020" cy="64389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3200">
              <a:solidFill>
                <a:schemeClr val="bg1"/>
              </a:solidFill>
              <a:cs typeface="+mn-ea"/>
              <a:sym typeface="+mn-lt"/>
            </a:endParaRPr>
          </a:p>
        </p:txBody>
      </p:sp>
      <p:sp>
        <p:nvSpPr>
          <p:cNvPr id="18" name="îŝḷîḓé-TextBox 27"/>
          <p:cNvSpPr txBox="1"/>
          <p:nvPr/>
        </p:nvSpPr>
        <p:spPr>
          <a:xfrm>
            <a:off x="3550285" y="2748280"/>
            <a:ext cx="4632325" cy="622935"/>
          </a:xfrm>
          <a:prstGeom prst="rect">
            <a:avLst/>
          </a:prstGeom>
          <a:noFill/>
        </p:spPr>
        <p:txBody>
          <a:bodyPr wrap="none" lIns="360000" tIns="0" rIns="0" bIns="0" anchor="b" anchorCtr="0">
            <a:noAutofit/>
          </a:bodyPr>
          <a:lstStyle/>
          <a:p>
            <a:pPr algn="dist"/>
            <a:r>
              <a:rPr lang="en-US" altLang="zh-CN" sz="4400" b="1">
                <a:gradFill>
                  <a:gsLst>
                    <a:gs pos="50000">
                      <a:srgbClr val="DC7183"/>
                    </a:gs>
                    <a:gs pos="0">
                      <a:srgbClr val="E8A0AC"/>
                    </a:gs>
                    <a:gs pos="100000">
                      <a:srgbClr val="D04159"/>
                    </a:gs>
                  </a:gsLst>
                  <a:lin scaled="1"/>
                </a:gradFill>
                <a:cs typeface="+mn-ea"/>
                <a:sym typeface="+mn-lt"/>
              </a:rPr>
              <a:t>03.</a:t>
            </a:r>
            <a:r>
              <a:rPr lang="zh-CN" altLang="en-US" sz="4400" b="1">
                <a:gradFill>
                  <a:gsLst>
                    <a:gs pos="50000">
                      <a:srgbClr val="DC7183"/>
                    </a:gs>
                    <a:gs pos="0">
                      <a:srgbClr val="E8A0AC"/>
                    </a:gs>
                    <a:gs pos="100000">
                      <a:srgbClr val="D04159"/>
                    </a:gs>
                  </a:gsLst>
                  <a:lin scaled="1"/>
                </a:gradFill>
                <a:cs typeface="+mn-ea"/>
                <a:sym typeface="+mn-lt"/>
              </a:rPr>
              <a:t>点此编辑标题</a:t>
            </a:r>
          </a:p>
        </p:txBody>
      </p:sp>
      <p:sp>
        <p:nvSpPr>
          <p:cNvPr id="19" name="îŝḷîḓé-TextBox 28"/>
          <p:cNvSpPr txBox="1"/>
          <p:nvPr/>
        </p:nvSpPr>
        <p:spPr>
          <a:xfrm>
            <a:off x="3550285" y="3485515"/>
            <a:ext cx="5770245" cy="330200"/>
          </a:xfrm>
          <a:prstGeom prst="rect">
            <a:avLst/>
          </a:prstGeom>
        </p:spPr>
        <p:txBody>
          <a:bodyPr vert="horz" wrap="square" lIns="360000" tIns="0" rIns="0" bIns="0" anchor="ctr" anchorCtr="0">
            <a:noAutofit/>
          </a:bodyPr>
          <a:lstStyle/>
          <a:p>
            <a:pPr algn="dist">
              <a:lnSpc>
                <a:spcPct val="120000"/>
              </a:lnSpc>
            </a:pPr>
            <a:r>
              <a:rPr sz="2400">
                <a:solidFill>
                  <a:schemeClr val="tx1"/>
                </a:solidFill>
                <a:cs typeface="+mn-ea"/>
                <a:sym typeface="+mn-lt"/>
              </a:rPr>
              <a:t>在此输入详细文字介绍和详细信息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3948716" y="2171465"/>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latin typeface="+mj-ea"/>
              <a:ea typeface="+mj-ea"/>
              <a:cs typeface="+mn-ea"/>
            </a:endParaRPr>
          </a:p>
        </p:txBody>
      </p:sp>
      <p:sp>
        <p:nvSpPr>
          <p:cNvPr id="32" name="椭圆 31"/>
          <p:cNvSpPr/>
          <p:nvPr/>
        </p:nvSpPr>
        <p:spPr>
          <a:xfrm>
            <a:off x="3934642" y="3479722"/>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latin typeface="+mj-ea"/>
              <a:ea typeface="+mj-ea"/>
              <a:cs typeface="+mn-ea"/>
            </a:endParaRPr>
          </a:p>
        </p:txBody>
      </p:sp>
      <p:sp>
        <p:nvSpPr>
          <p:cNvPr id="33" name="椭圆 32"/>
          <p:cNvSpPr/>
          <p:nvPr/>
        </p:nvSpPr>
        <p:spPr>
          <a:xfrm>
            <a:off x="3934642" y="4726835"/>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latin typeface="+mj-ea"/>
              <a:ea typeface="+mj-ea"/>
              <a:cs typeface="+mn-ea"/>
            </a:endParaRPr>
          </a:p>
        </p:txBody>
      </p:sp>
      <p:sp>
        <p:nvSpPr>
          <p:cNvPr id="34" name="椭圆 33"/>
          <p:cNvSpPr/>
          <p:nvPr/>
        </p:nvSpPr>
        <p:spPr>
          <a:xfrm>
            <a:off x="7803613" y="2171465"/>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latin typeface="+mj-ea"/>
              <a:ea typeface="+mj-ea"/>
              <a:cs typeface="+mn-ea"/>
            </a:endParaRPr>
          </a:p>
        </p:txBody>
      </p:sp>
      <p:sp>
        <p:nvSpPr>
          <p:cNvPr id="35" name="椭圆 34"/>
          <p:cNvSpPr/>
          <p:nvPr/>
        </p:nvSpPr>
        <p:spPr>
          <a:xfrm>
            <a:off x="7789541" y="3479722"/>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latin typeface="+mj-ea"/>
              <a:ea typeface="+mj-ea"/>
              <a:cs typeface="+mn-ea"/>
            </a:endParaRPr>
          </a:p>
        </p:txBody>
      </p:sp>
      <p:sp>
        <p:nvSpPr>
          <p:cNvPr id="36" name="椭圆 35"/>
          <p:cNvSpPr/>
          <p:nvPr/>
        </p:nvSpPr>
        <p:spPr>
          <a:xfrm>
            <a:off x="7789541" y="4726835"/>
            <a:ext cx="596529" cy="596472"/>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latin typeface="+mj-ea"/>
              <a:ea typeface="+mj-ea"/>
              <a:cs typeface="+mn-ea"/>
            </a:endParaRPr>
          </a:p>
        </p:txBody>
      </p:sp>
      <p:grpSp>
        <p:nvGrpSpPr>
          <p:cNvPr id="37" name="组合 2050"/>
          <p:cNvGrpSpPr/>
          <p:nvPr/>
        </p:nvGrpSpPr>
        <p:grpSpPr>
          <a:xfrm>
            <a:off x="4564936" y="1646173"/>
            <a:ext cx="3175728" cy="4275773"/>
            <a:chOff x="3365268" y="1116367"/>
            <a:chExt cx="2520280" cy="3668014"/>
          </a:xfrm>
        </p:grpSpPr>
        <p:pic>
          <p:nvPicPr>
            <p:cNvPr id="38" name="Picture 46" descr="iPhone6_mockup_front_white.png"/>
            <p:cNvPicPr>
              <a:picLocks noChangeAspect="1"/>
            </p:cNvPicPr>
            <p:nvPr/>
          </p:nvPicPr>
          <p:blipFill>
            <a:blip r:embed="rId2" cstate="screen"/>
            <a:stretch>
              <a:fillRect/>
            </a:stretch>
          </p:blipFill>
          <p:spPr>
            <a:xfrm>
              <a:off x="3365268" y="1116367"/>
              <a:ext cx="2520280" cy="3668014"/>
            </a:xfrm>
            <a:prstGeom prst="rect">
              <a:avLst/>
            </a:prstGeom>
          </p:spPr>
        </p:pic>
        <p:pic>
          <p:nvPicPr>
            <p:cNvPr id="39" name="Picture 2"/>
            <p:cNvPicPr>
              <a:picLocks noChangeAspect="1" noChangeArrowheads="1"/>
            </p:cNvPicPr>
            <p:nvPr/>
          </p:nvPicPr>
          <p:blipFill>
            <a:blip r:embed="rId3" cstate="screen"/>
            <a:srcRect/>
            <a:stretch>
              <a:fillRect/>
            </a:stretch>
          </p:blipFill>
          <p:spPr bwMode="auto">
            <a:xfrm>
              <a:off x="3854573" y="1620423"/>
              <a:ext cx="1524154"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组合 2048"/>
          <p:cNvGrpSpPr/>
          <p:nvPr/>
        </p:nvGrpSpPr>
        <p:grpSpPr>
          <a:xfrm>
            <a:off x="8653948" y="2036012"/>
            <a:ext cx="1652111" cy="4066764"/>
            <a:chOff x="6713191" y="1509563"/>
            <a:chExt cx="1311127" cy="3227711"/>
          </a:xfrm>
        </p:grpSpPr>
        <p:sp>
          <p:nvSpPr>
            <p:cNvPr id="41" name="TextBox 40"/>
            <p:cNvSpPr txBox="1"/>
            <p:nvPr/>
          </p:nvSpPr>
          <p:spPr>
            <a:xfrm>
              <a:off x="6713191" y="1749682"/>
              <a:ext cx="1311127" cy="692515"/>
            </a:xfrm>
            <a:prstGeom prst="rect">
              <a:avLst/>
            </a:prstGeom>
            <a:noFill/>
          </p:spPr>
          <p:txBody>
            <a:bodyPr wrap="square" lIns="91431" tIns="45715" rIns="91431" bIns="45715"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42" name="TextBox 41"/>
            <p:cNvSpPr txBox="1"/>
            <p:nvPr/>
          </p:nvSpPr>
          <p:spPr>
            <a:xfrm>
              <a:off x="6727614" y="1509563"/>
              <a:ext cx="1008112" cy="329773"/>
            </a:xfrm>
            <a:prstGeom prst="rect">
              <a:avLst/>
            </a:prstGeom>
            <a:noFill/>
          </p:spPr>
          <p:txBody>
            <a:bodyPr wrap="square" lIns="91431" tIns="0" rIns="91431" bIns="0" rtlCol="0" anchor="t">
              <a:spAutoFit/>
            </a:bodyPr>
            <a:lstStyle/>
            <a:p>
              <a:pPr marL="0" marR="0" lvl="0" indent="0"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sp>
          <p:nvSpPr>
            <p:cNvPr id="43" name="TextBox 42"/>
            <p:cNvSpPr txBox="1"/>
            <p:nvPr/>
          </p:nvSpPr>
          <p:spPr>
            <a:xfrm>
              <a:off x="6713191" y="2804363"/>
              <a:ext cx="1311127" cy="892543"/>
            </a:xfrm>
            <a:prstGeom prst="rect">
              <a:avLst/>
            </a:prstGeom>
            <a:noFill/>
          </p:spPr>
          <p:txBody>
            <a:bodyPr wrap="square" lIns="91431" tIns="45715" rIns="91431" bIns="45715"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44" name="TextBox 43"/>
            <p:cNvSpPr txBox="1"/>
            <p:nvPr/>
          </p:nvSpPr>
          <p:spPr>
            <a:xfrm>
              <a:off x="6727615" y="2571750"/>
              <a:ext cx="1008112" cy="329773"/>
            </a:xfrm>
            <a:prstGeom prst="rect">
              <a:avLst/>
            </a:prstGeom>
            <a:noFill/>
          </p:spPr>
          <p:txBody>
            <a:bodyPr wrap="square" lIns="91431" tIns="0" rIns="91431" bIns="0" rtlCol="0" anchor="t">
              <a:spAutoFit/>
            </a:bodyPr>
            <a:lstStyle/>
            <a:p>
              <a:pPr marL="0" marR="0" lvl="0" indent="0"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sp>
          <p:nvSpPr>
            <p:cNvPr id="45" name="TextBox 44"/>
            <p:cNvSpPr txBox="1"/>
            <p:nvPr/>
          </p:nvSpPr>
          <p:spPr>
            <a:xfrm>
              <a:off x="6713191" y="3844731"/>
              <a:ext cx="1311127" cy="892543"/>
            </a:xfrm>
            <a:prstGeom prst="rect">
              <a:avLst/>
            </a:prstGeom>
            <a:noFill/>
          </p:spPr>
          <p:txBody>
            <a:bodyPr wrap="square" lIns="91431" tIns="45715" rIns="91431" bIns="45715"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46" name="TextBox 45"/>
            <p:cNvSpPr txBox="1"/>
            <p:nvPr/>
          </p:nvSpPr>
          <p:spPr>
            <a:xfrm>
              <a:off x="6727615" y="3612118"/>
              <a:ext cx="1008112" cy="329773"/>
            </a:xfrm>
            <a:prstGeom prst="rect">
              <a:avLst/>
            </a:prstGeom>
            <a:noFill/>
          </p:spPr>
          <p:txBody>
            <a:bodyPr wrap="square" lIns="91431" tIns="0" rIns="91431" bIns="0" rtlCol="0" anchor="t">
              <a:spAutoFit/>
            </a:bodyPr>
            <a:lstStyle/>
            <a:p>
              <a:pPr marL="0" marR="0" lvl="0" indent="0"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grpSp>
      <p:grpSp>
        <p:nvGrpSpPr>
          <p:cNvPr id="47" name="组合 2047"/>
          <p:cNvGrpSpPr/>
          <p:nvPr/>
        </p:nvGrpSpPr>
        <p:grpSpPr>
          <a:xfrm>
            <a:off x="1568622" y="2112849"/>
            <a:ext cx="1914607" cy="3766187"/>
            <a:chOff x="824932" y="1570544"/>
            <a:chExt cx="1519446" cy="2989152"/>
          </a:xfrm>
        </p:grpSpPr>
        <p:sp>
          <p:nvSpPr>
            <p:cNvPr id="48" name="TextBox 47"/>
            <p:cNvSpPr txBox="1"/>
            <p:nvPr/>
          </p:nvSpPr>
          <p:spPr>
            <a:xfrm>
              <a:off x="824932" y="1833185"/>
              <a:ext cx="1519446" cy="692274"/>
            </a:xfrm>
            <a:prstGeom prst="rect">
              <a:avLst/>
            </a:prstGeom>
            <a:noFill/>
          </p:spPr>
          <p:txBody>
            <a:bodyPr wrap="square" lIns="91431" tIns="45715" rIns="91431" bIns="45715" rtlCol="0">
              <a:spAutoFit/>
            </a:bodyPr>
            <a:lstStyle/>
            <a:p>
              <a:pPr marL="0" marR="0" lvl="0" indent="0" algn="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49" name="TextBox 48"/>
            <p:cNvSpPr txBox="1"/>
            <p:nvPr/>
          </p:nvSpPr>
          <p:spPr>
            <a:xfrm>
              <a:off x="1331640" y="1570544"/>
              <a:ext cx="1008112" cy="329773"/>
            </a:xfrm>
            <a:prstGeom prst="rect">
              <a:avLst/>
            </a:prstGeom>
            <a:noFill/>
          </p:spPr>
          <p:txBody>
            <a:bodyPr wrap="square" lIns="91431" tIns="0" rIns="91431" bIns="0" rtlCol="0" anchor="t">
              <a:spAutoFit/>
            </a:bodyPr>
            <a:lstStyle/>
            <a:p>
              <a:pPr marL="0" marR="0" lvl="0" indent="0" algn="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sp>
          <p:nvSpPr>
            <p:cNvPr id="50" name="TextBox 49"/>
            <p:cNvSpPr txBox="1"/>
            <p:nvPr/>
          </p:nvSpPr>
          <p:spPr>
            <a:xfrm>
              <a:off x="896940" y="2805428"/>
              <a:ext cx="1447438" cy="692274"/>
            </a:xfrm>
            <a:prstGeom prst="rect">
              <a:avLst/>
            </a:prstGeom>
            <a:noFill/>
          </p:spPr>
          <p:txBody>
            <a:bodyPr wrap="square" lIns="91431" tIns="45715" rIns="91431" bIns="45715" rtlCol="0">
              <a:spAutoFit/>
            </a:bodyPr>
            <a:lstStyle/>
            <a:p>
              <a:pPr marL="0" marR="0" lvl="0" indent="0" algn="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51" name="TextBox 50"/>
            <p:cNvSpPr txBox="1"/>
            <p:nvPr/>
          </p:nvSpPr>
          <p:spPr>
            <a:xfrm>
              <a:off x="1331640" y="2587805"/>
              <a:ext cx="1008112" cy="329773"/>
            </a:xfrm>
            <a:prstGeom prst="rect">
              <a:avLst/>
            </a:prstGeom>
            <a:noFill/>
          </p:spPr>
          <p:txBody>
            <a:bodyPr wrap="square" lIns="91431" tIns="0" rIns="91431" bIns="0" rtlCol="0" anchor="t">
              <a:spAutoFit/>
            </a:bodyPr>
            <a:lstStyle/>
            <a:p>
              <a:pPr marL="0" marR="0" lvl="0" indent="0" algn="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sp>
          <p:nvSpPr>
            <p:cNvPr id="52" name="TextBox 51"/>
            <p:cNvSpPr txBox="1"/>
            <p:nvPr/>
          </p:nvSpPr>
          <p:spPr>
            <a:xfrm>
              <a:off x="1000462" y="3867422"/>
              <a:ext cx="1343916" cy="692274"/>
            </a:xfrm>
            <a:prstGeom prst="rect">
              <a:avLst/>
            </a:prstGeom>
            <a:noFill/>
          </p:spPr>
          <p:txBody>
            <a:bodyPr wrap="square" lIns="91431" tIns="45715" rIns="91431" bIns="45715" rtlCol="0">
              <a:spAutoFit/>
            </a:bodyPr>
            <a:lstStyle/>
            <a:p>
              <a:pPr marL="0" marR="0" lvl="0" indent="0" algn="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您的内容打在这里，或者通过您的内容打在这里，或者</a:t>
              </a:r>
            </a:p>
          </p:txBody>
        </p:sp>
        <p:sp>
          <p:nvSpPr>
            <p:cNvPr id="53" name="TextBox 52"/>
            <p:cNvSpPr txBox="1"/>
            <p:nvPr/>
          </p:nvSpPr>
          <p:spPr>
            <a:xfrm>
              <a:off x="1331640" y="3634809"/>
              <a:ext cx="1008112" cy="329773"/>
            </a:xfrm>
            <a:prstGeom prst="rect">
              <a:avLst/>
            </a:prstGeom>
            <a:noFill/>
          </p:spPr>
          <p:txBody>
            <a:bodyPr wrap="square" lIns="91431" tIns="0" rIns="91431" bIns="0" rtlCol="0" anchor="t">
              <a:spAutoFit/>
            </a:bodyPr>
            <a:lstStyle/>
            <a:p>
              <a:pPr marL="0" marR="0" lvl="0" indent="0" algn="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black">
                      <a:lumMod val="65000"/>
                      <a:lumOff val="35000"/>
                    </a:prstClr>
                  </a:solidFill>
                  <a:effectLst/>
                  <a:uLnTx/>
                  <a:uFillTx/>
                  <a:cs typeface="华文黑体" pitchFamily="2" charset="-122"/>
                </a:rPr>
                <a:t>标题</a:t>
              </a:r>
            </a:p>
          </p:txBody>
        </p:sp>
      </p:grpSp>
      <p:sp>
        <p:nvSpPr>
          <p:cNvPr id="54" name="TextBox 53"/>
          <p:cNvSpPr txBox="1"/>
          <p:nvPr/>
        </p:nvSpPr>
        <p:spPr>
          <a:xfrm>
            <a:off x="3953728" y="2220291"/>
            <a:ext cx="650825" cy="523440"/>
          </a:xfrm>
          <a:prstGeom prst="rect">
            <a:avLst/>
          </a:prstGeom>
          <a:noFill/>
        </p:spPr>
        <p:txBody>
          <a:bodyPr wrap="square" lIns="115112" tIns="57556" rIns="115112" bIns="57556" rtlCol="0">
            <a:spAutoFit/>
          </a:bodyPr>
          <a:lstStyle/>
          <a:p>
            <a:pPr defTabSz="1151890"/>
            <a:r>
              <a:rPr lang="en-US" altLang="zh-CN" sz="2600" dirty="0">
                <a:solidFill>
                  <a:schemeClr val="bg1"/>
                </a:solidFill>
                <a:latin typeface="+mj-ea"/>
                <a:ea typeface="+mj-ea"/>
              </a:rPr>
              <a:t>01</a:t>
            </a:r>
            <a:endParaRPr lang="zh-CN" altLang="en-US" sz="2600" dirty="0">
              <a:solidFill>
                <a:schemeClr val="bg1"/>
              </a:solidFill>
              <a:latin typeface="+mj-ea"/>
              <a:ea typeface="+mj-ea"/>
            </a:endParaRPr>
          </a:p>
        </p:txBody>
      </p:sp>
      <p:sp>
        <p:nvSpPr>
          <p:cNvPr id="55" name="TextBox 54"/>
          <p:cNvSpPr txBox="1"/>
          <p:nvPr/>
        </p:nvSpPr>
        <p:spPr>
          <a:xfrm>
            <a:off x="3933756" y="3516284"/>
            <a:ext cx="670795" cy="523440"/>
          </a:xfrm>
          <a:prstGeom prst="rect">
            <a:avLst/>
          </a:prstGeom>
          <a:noFill/>
        </p:spPr>
        <p:txBody>
          <a:bodyPr wrap="square" lIns="115112" tIns="57556" rIns="115112" bIns="57556" rtlCol="0">
            <a:spAutoFit/>
          </a:bodyPr>
          <a:lstStyle/>
          <a:p>
            <a:pPr defTabSz="1151890"/>
            <a:r>
              <a:rPr lang="en-US" altLang="zh-CN" sz="2600" dirty="0">
                <a:solidFill>
                  <a:schemeClr val="bg1"/>
                </a:solidFill>
                <a:latin typeface="+mj-ea"/>
                <a:ea typeface="+mj-ea"/>
              </a:rPr>
              <a:t>02</a:t>
            </a:r>
            <a:endParaRPr lang="zh-CN" altLang="en-US" sz="2600" dirty="0">
              <a:solidFill>
                <a:schemeClr val="bg1"/>
              </a:solidFill>
              <a:latin typeface="+mj-ea"/>
              <a:ea typeface="+mj-ea"/>
            </a:endParaRPr>
          </a:p>
        </p:txBody>
      </p:sp>
      <p:sp>
        <p:nvSpPr>
          <p:cNvPr id="56" name="TextBox 55"/>
          <p:cNvSpPr txBox="1"/>
          <p:nvPr/>
        </p:nvSpPr>
        <p:spPr>
          <a:xfrm>
            <a:off x="3948717" y="4745783"/>
            <a:ext cx="837306" cy="523440"/>
          </a:xfrm>
          <a:prstGeom prst="rect">
            <a:avLst/>
          </a:prstGeom>
          <a:noFill/>
        </p:spPr>
        <p:txBody>
          <a:bodyPr wrap="square" lIns="115112" tIns="57556" rIns="115112" bIns="57556" rtlCol="0">
            <a:spAutoFit/>
          </a:bodyPr>
          <a:lstStyle/>
          <a:p>
            <a:pPr defTabSz="1151890"/>
            <a:r>
              <a:rPr lang="en-US" altLang="zh-CN" sz="2600" dirty="0">
                <a:solidFill>
                  <a:schemeClr val="bg1"/>
                </a:solidFill>
                <a:latin typeface="+mj-ea"/>
                <a:ea typeface="+mj-ea"/>
              </a:rPr>
              <a:t>03</a:t>
            </a:r>
            <a:endParaRPr lang="zh-CN" altLang="en-US" sz="2600" dirty="0">
              <a:solidFill>
                <a:schemeClr val="bg1"/>
              </a:solidFill>
              <a:latin typeface="+mj-ea"/>
              <a:ea typeface="+mj-ea"/>
            </a:endParaRPr>
          </a:p>
        </p:txBody>
      </p:sp>
      <p:sp>
        <p:nvSpPr>
          <p:cNvPr id="57" name="TextBox 56"/>
          <p:cNvSpPr txBox="1"/>
          <p:nvPr/>
        </p:nvSpPr>
        <p:spPr>
          <a:xfrm>
            <a:off x="7815280" y="4754761"/>
            <a:ext cx="872352" cy="523440"/>
          </a:xfrm>
          <a:prstGeom prst="rect">
            <a:avLst/>
          </a:prstGeom>
          <a:noFill/>
        </p:spPr>
        <p:txBody>
          <a:bodyPr wrap="square" lIns="115112" tIns="57556" rIns="115112" bIns="57556" rtlCol="0">
            <a:spAutoFit/>
          </a:bodyPr>
          <a:lstStyle/>
          <a:p>
            <a:pPr defTabSz="1151890"/>
            <a:r>
              <a:rPr lang="en-US" altLang="zh-CN" sz="2600" dirty="0">
                <a:solidFill>
                  <a:prstClr val="black">
                    <a:lumMod val="10000"/>
                    <a:lumOff val="90000"/>
                  </a:prstClr>
                </a:solidFill>
                <a:latin typeface="DFGothic-EB" panose="02010609010101010101" pitchFamily="1" charset="-128"/>
                <a:ea typeface="DFGothic-EB" panose="02010609010101010101" pitchFamily="1" charset="-128"/>
              </a:rPr>
              <a:t>06</a:t>
            </a:r>
            <a:endParaRPr lang="zh-CN" altLang="en-US" sz="2600" dirty="0">
              <a:solidFill>
                <a:prstClr val="black">
                  <a:lumMod val="10000"/>
                  <a:lumOff val="90000"/>
                </a:prstClr>
              </a:solidFill>
              <a:latin typeface="DFGothic-EB" panose="02010609010101010101" pitchFamily="1" charset="-128"/>
              <a:ea typeface="DFGothic-EB" panose="02010609010101010101" pitchFamily="1" charset="-128"/>
            </a:endParaRPr>
          </a:p>
        </p:txBody>
      </p:sp>
      <p:sp>
        <p:nvSpPr>
          <p:cNvPr id="58" name="TextBox 57"/>
          <p:cNvSpPr txBox="1"/>
          <p:nvPr/>
        </p:nvSpPr>
        <p:spPr>
          <a:xfrm>
            <a:off x="7810387" y="3543557"/>
            <a:ext cx="967979" cy="523440"/>
          </a:xfrm>
          <a:prstGeom prst="rect">
            <a:avLst/>
          </a:prstGeom>
          <a:noFill/>
        </p:spPr>
        <p:txBody>
          <a:bodyPr wrap="square" lIns="115112" tIns="57556" rIns="115112" bIns="57556" rtlCol="0">
            <a:spAutoFit/>
          </a:bodyPr>
          <a:lstStyle/>
          <a:p>
            <a:pPr defTabSz="1151890"/>
            <a:r>
              <a:rPr lang="en-US" altLang="zh-CN" sz="2600" dirty="0">
                <a:solidFill>
                  <a:prstClr val="black">
                    <a:lumMod val="10000"/>
                    <a:lumOff val="90000"/>
                  </a:prstClr>
                </a:solidFill>
                <a:latin typeface="DFGothic-EB" panose="02010609010101010101" pitchFamily="1" charset="-128"/>
                <a:ea typeface="DFGothic-EB" panose="02010609010101010101" pitchFamily="1" charset="-128"/>
              </a:rPr>
              <a:t>05</a:t>
            </a:r>
            <a:endParaRPr lang="zh-CN" altLang="en-US" sz="2600" dirty="0">
              <a:solidFill>
                <a:prstClr val="black">
                  <a:lumMod val="10000"/>
                  <a:lumOff val="90000"/>
                </a:prstClr>
              </a:solidFill>
              <a:latin typeface="DFGothic-EB" panose="02010609010101010101" pitchFamily="1" charset="-128"/>
              <a:ea typeface="DFGothic-EB" panose="02010609010101010101" pitchFamily="1" charset="-128"/>
            </a:endParaRPr>
          </a:p>
        </p:txBody>
      </p:sp>
      <p:sp>
        <p:nvSpPr>
          <p:cNvPr id="59" name="TextBox 58"/>
          <p:cNvSpPr txBox="1"/>
          <p:nvPr/>
        </p:nvSpPr>
        <p:spPr>
          <a:xfrm>
            <a:off x="7809583" y="2191721"/>
            <a:ext cx="787312" cy="523440"/>
          </a:xfrm>
          <a:prstGeom prst="rect">
            <a:avLst/>
          </a:prstGeom>
          <a:noFill/>
        </p:spPr>
        <p:txBody>
          <a:bodyPr wrap="square" lIns="115112" tIns="57556" rIns="115112" bIns="57556" rtlCol="0">
            <a:spAutoFit/>
          </a:bodyPr>
          <a:lstStyle/>
          <a:p>
            <a:pPr defTabSz="1151890"/>
            <a:r>
              <a:rPr lang="en-US" altLang="zh-CN" sz="2600" dirty="0">
                <a:solidFill>
                  <a:schemeClr val="bg1"/>
                </a:solidFill>
                <a:latin typeface="+mj-ea"/>
                <a:ea typeface="+mj-ea"/>
              </a:rPr>
              <a:t>04</a:t>
            </a:r>
            <a:endParaRPr lang="zh-CN" altLang="en-US" sz="2600" dirty="0">
              <a:solidFill>
                <a:schemeClr val="bg1"/>
              </a:solidFill>
              <a:latin typeface="+mj-ea"/>
              <a:ea typeface="+mj-ea"/>
            </a:endParaRPr>
          </a:p>
        </p:txBody>
      </p:sp>
      <p:sp>
        <p:nvSpPr>
          <p:cNvPr id="60"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3*#ppt_w"/>
                                          </p:val>
                                        </p:tav>
                                        <p:tav tm="100000">
                                          <p:val>
                                            <p:strVal val="#ppt_w"/>
                                          </p:val>
                                        </p:tav>
                                      </p:tavLst>
                                    </p:anim>
                                    <p:anim calcmode="lin" valueType="num">
                                      <p:cBhvr>
                                        <p:cTn id="13" dur="500" fill="hold"/>
                                        <p:tgtEl>
                                          <p:spTgt spid="31"/>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3" presetClass="entr" presetSubtype="28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strVal val="4/3*#ppt_w"/>
                                          </p:val>
                                        </p:tav>
                                        <p:tav tm="100000">
                                          <p:val>
                                            <p:strVal val="#ppt_w"/>
                                          </p:val>
                                        </p:tav>
                                      </p:tavLst>
                                    </p:anim>
                                    <p:anim calcmode="lin" valueType="num">
                                      <p:cBhvr>
                                        <p:cTn id="18" dur="500" fill="hold"/>
                                        <p:tgtEl>
                                          <p:spTgt spid="54"/>
                                        </p:tgtEl>
                                        <p:attrNameLst>
                                          <p:attrName>ppt_h</p:attrName>
                                        </p:attrNameLst>
                                      </p:cBhvr>
                                      <p:tavLst>
                                        <p:tav tm="0">
                                          <p:val>
                                            <p:strVal val="4/3*#ppt_h"/>
                                          </p:val>
                                        </p:tav>
                                        <p:tav tm="100000">
                                          <p:val>
                                            <p:strVal val="#ppt_h"/>
                                          </p:val>
                                        </p:tav>
                                      </p:tavLst>
                                    </p:anim>
                                  </p:childTnLst>
                                </p:cTn>
                              </p:par>
                              <p:par>
                                <p:cTn id="19" presetID="23" presetClass="entr" presetSubtype="288"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strVal val="4/3*#ppt_w"/>
                                          </p:val>
                                        </p:tav>
                                        <p:tav tm="100000">
                                          <p:val>
                                            <p:strVal val="#ppt_w"/>
                                          </p:val>
                                        </p:tav>
                                      </p:tavLst>
                                    </p:anim>
                                    <p:anim calcmode="lin" valueType="num">
                                      <p:cBhvr>
                                        <p:cTn id="22" dur="500" fill="hold"/>
                                        <p:tgtEl>
                                          <p:spTgt spid="55"/>
                                        </p:tgtEl>
                                        <p:attrNameLst>
                                          <p:attrName>ppt_h</p:attrName>
                                        </p:attrNameLst>
                                      </p:cBhvr>
                                      <p:tavLst>
                                        <p:tav tm="0">
                                          <p:val>
                                            <p:strVal val="4/3*#ppt_h"/>
                                          </p:val>
                                        </p:tav>
                                        <p:tav tm="100000">
                                          <p:val>
                                            <p:strVal val="#ppt_h"/>
                                          </p:val>
                                        </p:tav>
                                      </p:tavLst>
                                    </p:anim>
                                  </p:childTnLst>
                                </p:cTn>
                              </p:par>
                              <p:par>
                                <p:cTn id="23" presetID="23" presetClass="entr" presetSubtype="288"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4/3*#ppt_w"/>
                                          </p:val>
                                        </p:tav>
                                        <p:tav tm="100000">
                                          <p:val>
                                            <p:strVal val="#ppt_w"/>
                                          </p:val>
                                        </p:tav>
                                      </p:tavLst>
                                    </p:anim>
                                    <p:anim calcmode="lin" valueType="num">
                                      <p:cBhvr>
                                        <p:cTn id="26" dur="500" fill="hold"/>
                                        <p:tgtEl>
                                          <p:spTgt spid="32"/>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strVal val="4/3*#ppt_w"/>
                                          </p:val>
                                        </p:tav>
                                        <p:tav tm="100000">
                                          <p:val>
                                            <p:strVal val="#ppt_w"/>
                                          </p:val>
                                        </p:tav>
                                      </p:tavLst>
                                    </p:anim>
                                    <p:anim calcmode="lin" valueType="num">
                                      <p:cBhvr>
                                        <p:cTn id="30" dur="500" fill="hold"/>
                                        <p:tgtEl>
                                          <p:spTgt spid="33"/>
                                        </p:tgtEl>
                                        <p:attrNameLst>
                                          <p:attrName>ppt_h</p:attrName>
                                        </p:attrNameLst>
                                      </p:cBhvr>
                                      <p:tavLst>
                                        <p:tav tm="0">
                                          <p:val>
                                            <p:strVal val="4/3*#ppt_h"/>
                                          </p:val>
                                        </p:tav>
                                        <p:tav tm="100000">
                                          <p:val>
                                            <p:strVal val="#ppt_h"/>
                                          </p:val>
                                        </p:tav>
                                      </p:tavLst>
                                    </p:anim>
                                  </p:childTnLst>
                                </p:cTn>
                              </p:par>
                              <p:par>
                                <p:cTn id="31" presetID="23" presetClass="entr" presetSubtype="28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strVal val="4/3*#ppt_w"/>
                                          </p:val>
                                        </p:tav>
                                        <p:tav tm="100000">
                                          <p:val>
                                            <p:strVal val="#ppt_w"/>
                                          </p:val>
                                        </p:tav>
                                      </p:tavLst>
                                    </p:anim>
                                    <p:anim calcmode="lin" valueType="num">
                                      <p:cBhvr>
                                        <p:cTn id="34" dur="500" fill="hold"/>
                                        <p:tgtEl>
                                          <p:spTgt spid="56"/>
                                        </p:tgtEl>
                                        <p:attrNameLst>
                                          <p:attrName>ppt_h</p:attrName>
                                        </p:attrNameLst>
                                      </p:cBhvr>
                                      <p:tavLst>
                                        <p:tav tm="0">
                                          <p:val>
                                            <p:strVal val="4/3*#ppt_h"/>
                                          </p:val>
                                        </p:tav>
                                        <p:tav tm="100000">
                                          <p:val>
                                            <p:strVal val="#ppt_h"/>
                                          </p:val>
                                        </p:tav>
                                      </p:tavLst>
                                    </p:anim>
                                  </p:childTnLst>
                                </p:cTn>
                              </p:par>
                              <p:par>
                                <p:cTn id="35" presetID="23" presetClass="entr" presetSubtype="28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strVal val="4/3*#ppt_w"/>
                                          </p:val>
                                        </p:tav>
                                        <p:tav tm="100000">
                                          <p:val>
                                            <p:strVal val="#ppt_w"/>
                                          </p:val>
                                        </p:tav>
                                      </p:tavLst>
                                    </p:anim>
                                    <p:anim calcmode="lin" valueType="num">
                                      <p:cBhvr>
                                        <p:cTn id="38" dur="500" fill="hold"/>
                                        <p:tgtEl>
                                          <p:spTgt spid="34"/>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strVal val="4/3*#ppt_w"/>
                                          </p:val>
                                        </p:tav>
                                        <p:tav tm="100000">
                                          <p:val>
                                            <p:strVal val="#ppt_w"/>
                                          </p:val>
                                        </p:tav>
                                      </p:tavLst>
                                    </p:anim>
                                    <p:anim calcmode="lin" valueType="num">
                                      <p:cBhvr>
                                        <p:cTn id="42" dur="500" fill="hold"/>
                                        <p:tgtEl>
                                          <p:spTgt spid="59"/>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strVal val="4/3*#ppt_w"/>
                                          </p:val>
                                        </p:tav>
                                        <p:tav tm="100000">
                                          <p:val>
                                            <p:strVal val="#ppt_w"/>
                                          </p:val>
                                        </p:tav>
                                      </p:tavLst>
                                    </p:anim>
                                    <p:anim calcmode="lin" valueType="num">
                                      <p:cBhvr>
                                        <p:cTn id="46" dur="500" fill="hold"/>
                                        <p:tgtEl>
                                          <p:spTgt spid="35"/>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strVal val="4/3*#ppt_w"/>
                                          </p:val>
                                        </p:tav>
                                        <p:tav tm="100000">
                                          <p:val>
                                            <p:strVal val="#ppt_w"/>
                                          </p:val>
                                        </p:tav>
                                      </p:tavLst>
                                    </p:anim>
                                    <p:anim calcmode="lin" valueType="num">
                                      <p:cBhvr>
                                        <p:cTn id="54" dur="500" fill="hold"/>
                                        <p:tgtEl>
                                          <p:spTgt spid="36"/>
                                        </p:tgtEl>
                                        <p:attrNameLst>
                                          <p:attrName>ppt_h</p:attrName>
                                        </p:attrNameLst>
                                      </p:cBhvr>
                                      <p:tavLst>
                                        <p:tav tm="0">
                                          <p:val>
                                            <p:strVal val="4/3*#ppt_h"/>
                                          </p:val>
                                        </p:tav>
                                        <p:tav tm="100000">
                                          <p:val>
                                            <p:strVal val="#ppt_h"/>
                                          </p:val>
                                        </p:tav>
                                      </p:tavLst>
                                    </p:anim>
                                  </p:childTnLst>
                                </p:cTn>
                              </p:par>
                              <p:par>
                                <p:cTn id="55" presetID="23" presetClass="entr" presetSubtype="28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strVal val="4/3*#ppt_w"/>
                                          </p:val>
                                        </p:tav>
                                        <p:tav tm="100000">
                                          <p:val>
                                            <p:strVal val="#ppt_w"/>
                                          </p:val>
                                        </p:tav>
                                      </p:tavLst>
                                    </p:anim>
                                    <p:anim calcmode="lin" valueType="num">
                                      <p:cBhvr>
                                        <p:cTn id="58" dur="500" fill="hold"/>
                                        <p:tgtEl>
                                          <p:spTgt spid="57"/>
                                        </p:tgtEl>
                                        <p:attrNameLst>
                                          <p:attrName>ppt_h</p:attrName>
                                        </p:attrNameLst>
                                      </p:cBhvr>
                                      <p:tavLst>
                                        <p:tav tm="0">
                                          <p:val>
                                            <p:strVal val="4/3*#ppt_h"/>
                                          </p:val>
                                        </p:tav>
                                        <p:tav tm="100000">
                                          <p:val>
                                            <p:strVal val="#ppt_h"/>
                                          </p:val>
                                        </p:tav>
                                      </p:tavLst>
                                    </p:anim>
                                  </p:childTnLst>
                                </p:cTn>
                              </p:par>
                            </p:childTnLst>
                          </p:cTn>
                        </p:par>
                        <p:par>
                          <p:cTn id="59" fill="hold">
                            <p:stCondLst>
                              <p:cond delay="1000"/>
                            </p:stCondLst>
                            <p:childTnLst>
                              <p:par>
                                <p:cTn id="60" presetID="2" presetClass="entr" presetSubtype="8"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0-#ppt_w/2"/>
                                          </p:val>
                                        </p:tav>
                                        <p:tav tm="100000">
                                          <p:val>
                                            <p:strVal val="#ppt_x"/>
                                          </p:val>
                                        </p:tav>
                                      </p:tavLst>
                                    </p:anim>
                                    <p:anim calcmode="lin" valueType="num">
                                      <p:cBhvr additive="base">
                                        <p:cTn id="63" dur="500" fill="hold"/>
                                        <p:tgtEl>
                                          <p:spTgt spid="47"/>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20550" y="3060125"/>
            <a:ext cx="2922338" cy="1291299"/>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38" name="TextBox 26"/>
          <p:cNvSpPr txBox="1">
            <a:spLocks noChangeArrowheads="1"/>
          </p:cNvSpPr>
          <p:nvPr/>
        </p:nvSpPr>
        <p:spPr bwMode="auto">
          <a:xfrm>
            <a:off x="3208325" y="3282149"/>
            <a:ext cx="825867" cy="784830"/>
          </a:xfrm>
          <a:prstGeom prst="rect">
            <a:avLst/>
          </a:prstGeom>
          <a:noFill/>
          <a:ln w="9525">
            <a:noFill/>
            <a:miter lim="800000"/>
          </a:ln>
        </p:spPr>
        <p:txBody>
          <a:bodyPr wrap="none">
            <a:spAutoFit/>
          </a:bodyPr>
          <a:lstStyle/>
          <a:p>
            <a:pPr defTabSz="1151890">
              <a:defRPr/>
            </a:pPr>
            <a:r>
              <a:rPr lang="en-US" altLang="zh-CN" sz="4500" kern="0" dirty="0">
                <a:solidFill>
                  <a:prstClr val="black">
                    <a:lumMod val="10000"/>
                    <a:lumOff val="90000"/>
                  </a:prstClr>
                </a:solidFill>
                <a:latin typeface="Arial Unicode MS" charset="-122"/>
                <a:ea typeface="Arial Unicode MS" charset="-122"/>
              </a:rPr>
              <a:t>01</a:t>
            </a:r>
            <a:endParaRPr lang="zh-CN" altLang="en-US" sz="4500" kern="0" dirty="0">
              <a:solidFill>
                <a:prstClr val="black">
                  <a:lumMod val="10000"/>
                  <a:lumOff val="90000"/>
                </a:prstClr>
              </a:solidFill>
              <a:latin typeface="Arial Unicode MS" charset="-122"/>
              <a:ea typeface="Arial Unicode MS" charset="-122"/>
            </a:endParaRPr>
          </a:p>
        </p:txBody>
      </p:sp>
      <p:sp>
        <p:nvSpPr>
          <p:cNvPr id="35" name="Freeform 6"/>
          <p:cNvSpPr/>
          <p:nvPr/>
        </p:nvSpPr>
        <p:spPr bwMode="auto">
          <a:xfrm>
            <a:off x="6897506" y="3060125"/>
            <a:ext cx="2922338" cy="1291299"/>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36" name="TextBox 34"/>
          <p:cNvSpPr txBox="1">
            <a:spLocks noChangeArrowheads="1"/>
          </p:cNvSpPr>
          <p:nvPr/>
        </p:nvSpPr>
        <p:spPr bwMode="auto">
          <a:xfrm>
            <a:off x="7991454" y="3303937"/>
            <a:ext cx="825867" cy="784830"/>
          </a:xfrm>
          <a:prstGeom prst="rect">
            <a:avLst/>
          </a:prstGeom>
          <a:noFill/>
          <a:ln w="9525">
            <a:noFill/>
            <a:miter lim="800000"/>
          </a:ln>
        </p:spPr>
        <p:txBody>
          <a:bodyPr wrap="none">
            <a:spAutoFit/>
          </a:bodyPr>
          <a:lstStyle/>
          <a:p>
            <a:pPr defTabSz="1151890">
              <a:defRPr/>
            </a:pPr>
            <a:r>
              <a:rPr lang="en-US" altLang="zh-CN" sz="4500" kern="0" dirty="0">
                <a:solidFill>
                  <a:prstClr val="black">
                    <a:lumMod val="10000"/>
                    <a:lumOff val="90000"/>
                  </a:prstClr>
                </a:solidFill>
                <a:latin typeface="Arial Unicode MS" charset="-122"/>
                <a:ea typeface="Arial Unicode MS" charset="-122"/>
              </a:rPr>
              <a:t>03</a:t>
            </a:r>
            <a:endParaRPr lang="zh-CN" altLang="en-US" sz="4500" kern="0" dirty="0">
              <a:solidFill>
                <a:prstClr val="black">
                  <a:lumMod val="10000"/>
                  <a:lumOff val="90000"/>
                </a:prstClr>
              </a:solidFill>
              <a:latin typeface="Arial Unicode MS" charset="-122"/>
              <a:ea typeface="Arial Unicode MS" charset="-122"/>
            </a:endParaRPr>
          </a:p>
        </p:txBody>
      </p:sp>
      <p:sp>
        <p:nvSpPr>
          <p:cNvPr id="33" name="Freeform 6"/>
          <p:cNvSpPr/>
          <p:nvPr/>
        </p:nvSpPr>
        <p:spPr bwMode="auto">
          <a:xfrm flipV="1">
            <a:off x="4505942" y="3815639"/>
            <a:ext cx="2922338" cy="1291300"/>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34" name="TextBox 35"/>
          <p:cNvSpPr txBox="1">
            <a:spLocks noChangeArrowheads="1"/>
          </p:cNvSpPr>
          <p:nvPr/>
        </p:nvSpPr>
        <p:spPr bwMode="auto">
          <a:xfrm>
            <a:off x="5549773" y="4116069"/>
            <a:ext cx="825867" cy="784830"/>
          </a:xfrm>
          <a:prstGeom prst="rect">
            <a:avLst/>
          </a:prstGeom>
          <a:noFill/>
          <a:ln w="9525">
            <a:noFill/>
            <a:miter lim="800000"/>
          </a:ln>
        </p:spPr>
        <p:txBody>
          <a:bodyPr wrap="none">
            <a:spAutoFit/>
          </a:bodyPr>
          <a:lstStyle/>
          <a:p>
            <a:pPr defTabSz="1151890">
              <a:defRPr/>
            </a:pPr>
            <a:r>
              <a:rPr lang="en-US" altLang="zh-CN" sz="4500" kern="0" dirty="0">
                <a:solidFill>
                  <a:prstClr val="black">
                    <a:lumMod val="10000"/>
                    <a:lumOff val="90000"/>
                  </a:prstClr>
                </a:solidFill>
                <a:latin typeface="Arial Unicode MS" charset="-122"/>
                <a:ea typeface="Arial Unicode MS" charset="-122"/>
              </a:rPr>
              <a:t>02</a:t>
            </a:r>
            <a:endParaRPr lang="zh-CN" altLang="en-US" sz="4500" kern="0" dirty="0">
              <a:solidFill>
                <a:prstClr val="black">
                  <a:lumMod val="10000"/>
                  <a:lumOff val="90000"/>
                </a:prstClr>
              </a:solidFill>
              <a:latin typeface="Arial Unicode MS" charset="-122"/>
              <a:ea typeface="Arial Unicode MS" charset="-122"/>
            </a:endParaRPr>
          </a:p>
        </p:txBody>
      </p:sp>
      <p:grpSp>
        <p:nvGrpSpPr>
          <p:cNvPr id="39" name="组合 39"/>
          <p:cNvGrpSpPr/>
          <p:nvPr/>
        </p:nvGrpSpPr>
        <p:grpSpPr>
          <a:xfrm>
            <a:off x="2807720" y="2144562"/>
            <a:ext cx="1506398" cy="1026108"/>
            <a:chOff x="873900" y="1541325"/>
            <a:chExt cx="1166203" cy="814401"/>
          </a:xfrm>
        </p:grpSpPr>
        <p:sp>
          <p:nvSpPr>
            <p:cNvPr id="40" name="TextBox 39"/>
            <p:cNvSpPr txBox="1"/>
            <p:nvPr/>
          </p:nvSpPr>
          <p:spPr>
            <a:xfrm>
              <a:off x="873900" y="1767302"/>
              <a:ext cx="1166203" cy="279688"/>
            </a:xfrm>
            <a:prstGeom prst="rect">
              <a:avLst/>
            </a:prstGeom>
            <a:noFill/>
          </p:spPr>
          <p:txBody>
            <a:bodyPr wrap="square" lIns="91431" tIns="45715" rIns="91431" bIns="45715" rtlCol="0">
              <a:spAutoFit/>
            </a:bodyPr>
            <a:lstStyle/>
            <a:p>
              <a:pPr marL="0" marR="0" lvl="0" indent="0" algn="ct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您的内容打在这</a:t>
              </a:r>
            </a:p>
          </p:txBody>
        </p:sp>
        <p:grpSp>
          <p:nvGrpSpPr>
            <p:cNvPr id="41" name="组合 42"/>
            <p:cNvGrpSpPr/>
            <p:nvPr/>
          </p:nvGrpSpPr>
          <p:grpSpPr>
            <a:xfrm>
              <a:off x="947384" y="1541325"/>
              <a:ext cx="1008112" cy="814401"/>
              <a:chOff x="947384" y="1541325"/>
              <a:chExt cx="1008112" cy="814401"/>
            </a:xfrm>
          </p:grpSpPr>
          <p:cxnSp>
            <p:nvCxnSpPr>
              <p:cNvPr id="42" name="直接连接符 4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43" name="TextBox 42"/>
              <p:cNvSpPr txBox="1"/>
              <p:nvPr/>
            </p:nvSpPr>
            <p:spPr>
              <a:xfrm>
                <a:off x="947384" y="1541325"/>
                <a:ext cx="1008112" cy="329772"/>
              </a:xfrm>
              <a:prstGeom prst="rect">
                <a:avLst/>
              </a:prstGeom>
              <a:noFill/>
            </p:spPr>
            <p:txBody>
              <a:bodyPr wrap="square" lIns="91431" tIns="0" rIns="91431" bIns="0" rtlCol="0" anchor="t">
                <a:spAutoFit/>
              </a:bodyPr>
              <a:lstStyle/>
              <a:p>
                <a:pPr marL="0" marR="0" lvl="0" indent="0" algn="ct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cs typeface="华文黑体" pitchFamily="2" charset="-122"/>
                  </a:rPr>
                  <a:t>添加标题</a:t>
                </a:r>
              </a:p>
            </p:txBody>
          </p:sp>
        </p:grpSp>
      </p:grpSp>
      <p:grpSp>
        <p:nvGrpSpPr>
          <p:cNvPr id="44" name="组合 45"/>
          <p:cNvGrpSpPr/>
          <p:nvPr/>
        </p:nvGrpSpPr>
        <p:grpSpPr>
          <a:xfrm>
            <a:off x="7605480" y="2081723"/>
            <a:ext cx="1506398" cy="1026108"/>
            <a:chOff x="873900" y="1541325"/>
            <a:chExt cx="1166203" cy="814401"/>
          </a:xfrm>
        </p:grpSpPr>
        <p:sp>
          <p:nvSpPr>
            <p:cNvPr id="45" name="TextBox 44"/>
            <p:cNvSpPr txBox="1"/>
            <p:nvPr/>
          </p:nvSpPr>
          <p:spPr>
            <a:xfrm>
              <a:off x="873900" y="1767302"/>
              <a:ext cx="1166203" cy="279688"/>
            </a:xfrm>
            <a:prstGeom prst="rect">
              <a:avLst/>
            </a:prstGeom>
            <a:noFill/>
          </p:spPr>
          <p:txBody>
            <a:bodyPr wrap="square" lIns="91431" tIns="45715" rIns="91431" bIns="45715" rtlCol="0">
              <a:spAutoFit/>
            </a:bodyPr>
            <a:lstStyle/>
            <a:p>
              <a:pPr marL="0" marR="0" lvl="0" indent="0" algn="ct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您的内容打在这</a:t>
              </a:r>
            </a:p>
          </p:txBody>
        </p:sp>
        <p:grpSp>
          <p:nvGrpSpPr>
            <p:cNvPr id="46" name="组合 47"/>
            <p:cNvGrpSpPr/>
            <p:nvPr/>
          </p:nvGrpSpPr>
          <p:grpSpPr>
            <a:xfrm>
              <a:off x="947384" y="1541325"/>
              <a:ext cx="1008112" cy="814401"/>
              <a:chOff x="947384" y="1541325"/>
              <a:chExt cx="1008112" cy="814401"/>
            </a:xfrm>
          </p:grpSpPr>
          <p:cxnSp>
            <p:nvCxnSpPr>
              <p:cNvPr id="47" name="直接连接符 4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48" name="TextBox 47"/>
              <p:cNvSpPr txBox="1"/>
              <p:nvPr/>
            </p:nvSpPr>
            <p:spPr>
              <a:xfrm>
                <a:off x="947384" y="1541325"/>
                <a:ext cx="1008112" cy="329772"/>
              </a:xfrm>
              <a:prstGeom prst="rect">
                <a:avLst/>
              </a:prstGeom>
              <a:noFill/>
            </p:spPr>
            <p:txBody>
              <a:bodyPr wrap="square" lIns="91431" tIns="0" rIns="91431" bIns="0" rtlCol="0" anchor="t">
                <a:spAutoFit/>
              </a:bodyPr>
              <a:lstStyle/>
              <a:p>
                <a:pPr marL="0" marR="0" lvl="0" indent="0" algn="ct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cs typeface="华文黑体" pitchFamily="2" charset="-122"/>
                  </a:rPr>
                  <a:t>添加标题</a:t>
                </a:r>
              </a:p>
            </p:txBody>
          </p:sp>
        </p:grpSp>
      </p:grpSp>
      <p:grpSp>
        <p:nvGrpSpPr>
          <p:cNvPr id="49" name="组合 64"/>
          <p:cNvGrpSpPr/>
          <p:nvPr/>
        </p:nvGrpSpPr>
        <p:grpSpPr>
          <a:xfrm>
            <a:off x="5203049" y="2790882"/>
            <a:ext cx="1506398" cy="1026108"/>
            <a:chOff x="873900" y="1541325"/>
            <a:chExt cx="1166203" cy="814401"/>
          </a:xfrm>
        </p:grpSpPr>
        <p:sp>
          <p:nvSpPr>
            <p:cNvPr id="50" name="TextBox 49"/>
            <p:cNvSpPr txBox="1"/>
            <p:nvPr/>
          </p:nvSpPr>
          <p:spPr>
            <a:xfrm>
              <a:off x="873900" y="1767302"/>
              <a:ext cx="1166203" cy="279688"/>
            </a:xfrm>
            <a:prstGeom prst="rect">
              <a:avLst/>
            </a:prstGeom>
            <a:noFill/>
          </p:spPr>
          <p:txBody>
            <a:bodyPr wrap="square" lIns="91431" tIns="45715" rIns="91431" bIns="45715" rtlCol="0">
              <a:spAutoFit/>
            </a:bodyPr>
            <a:lstStyle/>
            <a:p>
              <a:pPr marL="0" marR="0" lvl="0" indent="0" algn="ct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lumMod val="65000"/>
                      <a:lumOff val="35000"/>
                    </a:prstClr>
                  </a:solidFill>
                  <a:effectLst/>
                  <a:uLnTx/>
                  <a:uFillTx/>
                </a:rPr>
                <a:t>您的内容打在这</a:t>
              </a:r>
            </a:p>
          </p:txBody>
        </p:sp>
        <p:grpSp>
          <p:nvGrpSpPr>
            <p:cNvPr id="51" name="组合 66"/>
            <p:cNvGrpSpPr/>
            <p:nvPr/>
          </p:nvGrpSpPr>
          <p:grpSpPr>
            <a:xfrm>
              <a:off x="947384" y="1541325"/>
              <a:ext cx="1008112" cy="814401"/>
              <a:chOff x="947384" y="1541325"/>
              <a:chExt cx="1008112" cy="814401"/>
            </a:xfrm>
          </p:grpSpPr>
          <p:cxnSp>
            <p:nvCxnSpPr>
              <p:cNvPr id="52" name="直接连接符 5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53" name="TextBox 52"/>
              <p:cNvSpPr txBox="1"/>
              <p:nvPr/>
            </p:nvSpPr>
            <p:spPr>
              <a:xfrm>
                <a:off x="947384" y="1541325"/>
                <a:ext cx="1008112" cy="329772"/>
              </a:xfrm>
              <a:prstGeom prst="rect">
                <a:avLst/>
              </a:prstGeom>
              <a:noFill/>
            </p:spPr>
            <p:txBody>
              <a:bodyPr wrap="square" lIns="91431" tIns="0" rIns="91431" bIns="0" rtlCol="0" anchor="t">
                <a:spAutoFit/>
              </a:bodyPr>
              <a:lstStyle/>
              <a:p>
                <a:pPr marL="0" marR="0" lvl="0" indent="0" algn="ctr" defTabSz="115189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cs typeface="华文黑体" pitchFamily="2" charset="-122"/>
                  </a:rPr>
                  <a:t>添加标题</a:t>
                </a:r>
              </a:p>
            </p:txBody>
          </p:sp>
        </p:grpSp>
      </p:grpSp>
      <p:sp>
        <p:nvSpPr>
          <p:cNvPr id="54" name="矩形 30"/>
          <p:cNvSpPr>
            <a:spLocks noChangeArrowheads="1"/>
          </p:cNvSpPr>
          <p:nvPr/>
        </p:nvSpPr>
        <p:spPr bwMode="auto">
          <a:xfrm>
            <a:off x="2504370" y="5428774"/>
            <a:ext cx="7258806" cy="650972"/>
          </a:xfrm>
          <a:prstGeom prst="rect">
            <a:avLst/>
          </a:prstGeom>
          <a:noFill/>
          <a:ln w="9525">
            <a:noFill/>
            <a:miter lim="800000"/>
          </a:ln>
        </p:spPr>
        <p:txBody>
          <a:bodyPr wrap="square" lIns="129561" tIns="64782" rIns="129561" bIns="64782">
            <a:spAutoFit/>
          </a:bodyPr>
          <a:lstStyle/>
          <a:p>
            <a:pPr marL="0" marR="0" lvl="0" indent="0" algn="ctr"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75000"/>
                    <a:lumOff val="25000"/>
                  </a:prstClr>
                </a:solidFill>
                <a:effectLst/>
                <a:uLnTx/>
                <a:uFillTx/>
              </a:rPr>
              <a:t>您的内容打在这里，或者通过复制您的文本后，在此框中选择粘贴，并选择只保留文字。您的内容打在这里，或者通过复制您的文本后，在此框中选择粘贴。</a:t>
            </a:r>
          </a:p>
        </p:txBody>
      </p:sp>
      <p:sp>
        <p:nvSpPr>
          <p:cNvPr id="55" name="丁字箭头 54"/>
          <p:cNvSpPr/>
          <p:nvPr/>
        </p:nvSpPr>
        <p:spPr>
          <a:xfrm flipV="1">
            <a:off x="1958171" y="5091759"/>
            <a:ext cx="7917654" cy="337019"/>
          </a:xfrm>
          <a:prstGeom prst="leftRightUpArrow">
            <a:avLst/>
          </a:prstGeom>
          <a:noFill/>
          <a:ln w="12700" cap="flat" cmpd="sng" algn="ctr">
            <a:solidFill>
              <a:sysClr val="window" lastClr="FFFFFF">
                <a:lumMod val="65000"/>
              </a:sysClr>
            </a:solidFill>
            <a:prstDash val="solid"/>
          </a:ln>
          <a:effectLst/>
        </p:spPr>
        <p:txBody>
          <a:bodyPr lIns="115112" tIns="57556" rIns="115112" bIns="57556" rtlCol="0" anchor="ctr"/>
          <a:lstStyle/>
          <a:p>
            <a:pPr algn="ctr" defTabSz="1151890">
              <a:defRPr/>
            </a:pPr>
            <a:endParaRPr lang="zh-CN" altLang="en-US" sz="2300" kern="0">
              <a:solidFill>
                <a:prstClr val="white"/>
              </a:solidFill>
              <a:latin typeface="Calibri" panose="020F0502020204030204"/>
              <a:ea typeface="宋体" panose="02010600030101010101" pitchFamily="2" charset="-122"/>
            </a:endParaRPr>
          </a:p>
        </p:txBody>
      </p:sp>
      <p:sp>
        <p:nvSpPr>
          <p:cNvPr id="56"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ppt_x</p:attrName>
                                        </p:attrNameLst>
                                      </p:cBhvr>
                                      <p:tavLst>
                                        <p:tav tm="0">
                                          <p:val>
                                            <p:strVal val="#ppt_x"/>
                                          </p:val>
                                        </p:tav>
                                        <p:tav tm="100000">
                                          <p:val>
                                            <p:strVal val="#ppt_x"/>
                                          </p:val>
                                        </p:tav>
                                      </p:tavLst>
                                    </p:anim>
                                    <p:anim calcmode="lin" valueType="num">
                                      <p:cBhvr>
                                        <p:cTn id="25" dur="5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2" presetClass="entr" presetSubtype="1"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1000"/>
                                        <p:tgtEl>
                                          <p:spTgt spid="54"/>
                                        </p:tgtEl>
                                        <p:attrNameLst>
                                          <p:attrName>ppt_y</p:attrName>
                                        </p:attrNameLst>
                                      </p:cBhvr>
                                      <p:tavLst>
                                        <p:tav tm="0">
                                          <p:val>
                                            <p:strVal val="#ppt_y-#ppt_h*1.125000"/>
                                          </p:val>
                                        </p:tav>
                                        <p:tav tm="100000">
                                          <p:val>
                                            <p:strVal val="#ppt_y"/>
                                          </p:val>
                                        </p:tav>
                                      </p:tavLst>
                                    </p:anim>
                                    <p:animEffect transition="in" filter="wipe(down)">
                                      <p:cBhvr>
                                        <p:cTn id="3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8" name="îŝḷîḓé-Oval 14"/>
          <p:cNvSpPr/>
          <p:nvPr/>
        </p:nvSpPr>
        <p:spPr>
          <a:xfrm>
            <a:off x="4676140" y="5391150"/>
            <a:ext cx="342900" cy="330835"/>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a:solidFill>
                <a:schemeClr val="bg1"/>
              </a:solidFill>
              <a:cs typeface="+mn-ea"/>
              <a:sym typeface="+mn-lt"/>
            </a:endParaRPr>
          </a:p>
        </p:txBody>
      </p:sp>
      <p:sp>
        <p:nvSpPr>
          <p:cNvPr id="10" name="îŝḷîḓé-Oval 19"/>
          <p:cNvSpPr/>
          <p:nvPr/>
        </p:nvSpPr>
        <p:spPr>
          <a:xfrm>
            <a:off x="4682490" y="4382770"/>
            <a:ext cx="343535" cy="33147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a:solidFill>
                <a:schemeClr val="bg1"/>
              </a:solidFill>
              <a:cs typeface="+mn-ea"/>
              <a:sym typeface="+mn-lt"/>
            </a:endParaRPr>
          </a:p>
        </p:txBody>
      </p:sp>
      <p:sp>
        <p:nvSpPr>
          <p:cNvPr id="12" name="îŝḷîḓé-Oval 21"/>
          <p:cNvSpPr/>
          <p:nvPr/>
        </p:nvSpPr>
        <p:spPr>
          <a:xfrm>
            <a:off x="4682490" y="3375025"/>
            <a:ext cx="343535" cy="330835"/>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a:solidFill>
                <a:schemeClr val="bg1"/>
              </a:solidFill>
              <a:cs typeface="+mn-ea"/>
              <a:sym typeface="+mn-lt"/>
            </a:endParaRPr>
          </a:p>
        </p:txBody>
      </p:sp>
      <p:sp>
        <p:nvSpPr>
          <p:cNvPr id="14" name="îŝḷîḓé-Oval 23"/>
          <p:cNvSpPr/>
          <p:nvPr/>
        </p:nvSpPr>
        <p:spPr>
          <a:xfrm>
            <a:off x="4682490" y="2366645"/>
            <a:ext cx="343535" cy="33147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a:solidFill>
                <a:schemeClr val="bg1"/>
              </a:solidFill>
              <a:cs typeface="+mn-ea"/>
              <a:sym typeface="+mn-lt"/>
            </a:endParaRPr>
          </a:p>
        </p:txBody>
      </p:sp>
      <p:sp>
        <p:nvSpPr>
          <p:cNvPr id="16" name="îŝḷîḓé-Oval 25"/>
          <p:cNvSpPr/>
          <p:nvPr/>
        </p:nvSpPr>
        <p:spPr>
          <a:xfrm>
            <a:off x="4682490" y="1283970"/>
            <a:ext cx="343535" cy="330835"/>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a:solidFill>
                <a:schemeClr val="bg1"/>
              </a:solidFill>
              <a:cs typeface="+mn-ea"/>
              <a:sym typeface="+mn-lt"/>
            </a:endParaRPr>
          </a:p>
        </p:txBody>
      </p:sp>
      <p:grpSp>
        <p:nvGrpSpPr>
          <p:cNvPr id="17" name="Group 26"/>
          <p:cNvGrpSpPr/>
          <p:nvPr/>
        </p:nvGrpSpPr>
        <p:grpSpPr>
          <a:xfrm>
            <a:off x="5005705" y="1236345"/>
            <a:ext cx="3733800" cy="643890"/>
            <a:chOff x="6444106" y="1438834"/>
            <a:chExt cx="3229031" cy="561367"/>
          </a:xfrm>
        </p:grpSpPr>
        <p:sp>
          <p:nvSpPr>
            <p:cNvPr id="18" name="îŝḷîḓé-TextBox 27"/>
            <p:cNvSpPr txBox="1"/>
            <p:nvPr/>
          </p:nvSpPr>
          <p:spPr>
            <a:xfrm>
              <a:off x="6444106" y="1438834"/>
              <a:ext cx="2278993" cy="273486"/>
            </a:xfrm>
            <a:prstGeom prst="rect">
              <a:avLst/>
            </a:prstGeom>
            <a:noFill/>
          </p:spPr>
          <p:txBody>
            <a:bodyPr wrap="none" lIns="360000" tIns="0" rIns="0" bIns="0" anchor="b" anchorCtr="0">
              <a:no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
          <p:nvSpPr>
            <p:cNvPr id="19" name="îŝḷîḓé-TextBox 28"/>
            <p:cNvSpPr txBox="1"/>
            <p:nvPr/>
          </p:nvSpPr>
          <p:spPr>
            <a:xfrm>
              <a:off x="6461679" y="1712320"/>
              <a:ext cx="3211458" cy="287881"/>
            </a:xfrm>
            <a:prstGeom prst="rect">
              <a:avLst/>
            </a:prstGeom>
          </p:spPr>
          <p:txBody>
            <a:bodyPr vert="horz" wrap="square" lIns="360000" tIns="0" rIns="0" bIns="0" anchor="ctr" anchorCtr="0">
              <a:noAutofit/>
            </a:bodyPr>
            <a:lstStyle/>
            <a:p>
              <a:pPr>
                <a:lnSpc>
                  <a:spcPct val="120000"/>
                </a:lnSpc>
              </a:pPr>
              <a:r>
                <a:rPr sz="1600">
                  <a:solidFill>
                    <a:schemeClr val="tx1"/>
                  </a:solidFill>
                  <a:cs typeface="+mn-ea"/>
                  <a:sym typeface="+mn-lt"/>
                </a:rPr>
                <a:t>在此输入详细文字介绍和详细信息</a:t>
              </a:r>
            </a:p>
          </p:txBody>
        </p:sp>
      </p:grpSp>
      <p:sp>
        <p:nvSpPr>
          <p:cNvPr id="29" name="文本框 28"/>
          <p:cNvSpPr txBox="1"/>
          <p:nvPr/>
        </p:nvSpPr>
        <p:spPr>
          <a:xfrm>
            <a:off x="2245360" y="2306955"/>
            <a:ext cx="1823720" cy="2306955"/>
          </a:xfrm>
          <a:prstGeom prst="rect">
            <a:avLst/>
          </a:prstGeom>
          <a:noFill/>
        </p:spPr>
        <p:txBody>
          <a:bodyPr wrap="square" rtlCol="0">
            <a:spAutoFit/>
          </a:bodyPr>
          <a:lstStyle/>
          <a:p>
            <a:pPr algn="ctr"/>
            <a:r>
              <a:rPr lang="zh-CN" altLang="en-US" sz="7200" b="1">
                <a:gradFill>
                  <a:gsLst>
                    <a:gs pos="50000">
                      <a:srgbClr val="DC7183"/>
                    </a:gs>
                    <a:gs pos="0">
                      <a:srgbClr val="E8A0AC"/>
                    </a:gs>
                    <a:gs pos="100000">
                      <a:srgbClr val="D04159"/>
                    </a:gs>
                  </a:gsLst>
                  <a:lin scaled="1"/>
                </a:gradFill>
                <a:cs typeface="+mn-ea"/>
                <a:sym typeface="+mn-lt"/>
              </a:rPr>
              <a:t>目</a:t>
            </a:r>
          </a:p>
          <a:p>
            <a:pPr algn="ctr"/>
            <a:r>
              <a:rPr lang="zh-CN" altLang="en-US" sz="7200" b="1">
                <a:gradFill>
                  <a:gsLst>
                    <a:gs pos="50000">
                      <a:srgbClr val="DC7183"/>
                    </a:gs>
                    <a:gs pos="0">
                      <a:srgbClr val="E8A0AC"/>
                    </a:gs>
                    <a:gs pos="100000">
                      <a:srgbClr val="D04159"/>
                    </a:gs>
                  </a:gsLst>
                  <a:lin scaled="1"/>
                </a:gradFill>
                <a:cs typeface="+mn-ea"/>
                <a:sym typeface="+mn-lt"/>
              </a:rPr>
              <a:t>录</a:t>
            </a:r>
          </a:p>
        </p:txBody>
      </p:sp>
      <p:grpSp>
        <p:nvGrpSpPr>
          <p:cNvPr id="2" name="Group 26"/>
          <p:cNvGrpSpPr/>
          <p:nvPr/>
        </p:nvGrpSpPr>
        <p:grpSpPr>
          <a:xfrm>
            <a:off x="5026025" y="2221230"/>
            <a:ext cx="3733800" cy="643890"/>
            <a:chOff x="6444106" y="1438834"/>
            <a:chExt cx="3229031" cy="561367"/>
          </a:xfrm>
        </p:grpSpPr>
        <p:sp>
          <p:nvSpPr>
            <p:cNvPr id="4" name="îŝḷîḓé-TextBox 27"/>
            <p:cNvSpPr txBox="1"/>
            <p:nvPr/>
          </p:nvSpPr>
          <p:spPr>
            <a:xfrm>
              <a:off x="6444106" y="1438834"/>
              <a:ext cx="2278993" cy="273486"/>
            </a:xfrm>
            <a:prstGeom prst="rect">
              <a:avLst/>
            </a:prstGeom>
            <a:noFill/>
          </p:spPr>
          <p:txBody>
            <a:bodyPr wrap="none" lIns="360000" tIns="0" rIns="0" bIns="0" anchor="b" anchorCtr="0">
              <a:noAutofit/>
            </a:bodyPr>
            <a:lstStyle/>
            <a:p>
              <a:pPr algn="dist"/>
              <a:r>
                <a:rPr lang="en-US" altLang="zh-CN" sz="2400" b="1">
                  <a:gradFill>
                    <a:gsLst>
                      <a:gs pos="50000">
                        <a:srgbClr val="DC7183"/>
                      </a:gs>
                      <a:gs pos="0">
                        <a:srgbClr val="E8A0AC"/>
                      </a:gs>
                      <a:gs pos="100000">
                        <a:srgbClr val="D04159"/>
                      </a:gs>
                    </a:gsLst>
                    <a:lin scaled="1"/>
                  </a:gradFill>
                  <a:cs typeface="+mn-ea"/>
                  <a:sym typeface="+mn-lt"/>
                </a:rPr>
                <a:t>02.</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
          <p:nvSpPr>
            <p:cNvPr id="5" name="îŝḷîḓé-TextBox 28"/>
            <p:cNvSpPr txBox="1"/>
            <p:nvPr/>
          </p:nvSpPr>
          <p:spPr>
            <a:xfrm>
              <a:off x="6461679" y="1712320"/>
              <a:ext cx="3211458" cy="287881"/>
            </a:xfrm>
            <a:prstGeom prst="rect">
              <a:avLst/>
            </a:prstGeom>
          </p:spPr>
          <p:txBody>
            <a:bodyPr vert="horz" wrap="square" lIns="360000" tIns="0" rIns="0" bIns="0" anchor="ctr" anchorCtr="0">
              <a:noAutofit/>
            </a:bodyPr>
            <a:lstStyle/>
            <a:p>
              <a:pPr>
                <a:lnSpc>
                  <a:spcPct val="120000"/>
                </a:lnSpc>
              </a:pPr>
              <a:r>
                <a:rPr sz="1600">
                  <a:solidFill>
                    <a:schemeClr val="tx1"/>
                  </a:solidFill>
                  <a:cs typeface="+mn-ea"/>
                  <a:sym typeface="+mn-lt"/>
                </a:rPr>
                <a:t>在此输入详细文字介绍和详细信息</a:t>
              </a:r>
            </a:p>
          </p:txBody>
        </p:sp>
      </p:grpSp>
      <p:grpSp>
        <p:nvGrpSpPr>
          <p:cNvPr id="6" name="Group 26"/>
          <p:cNvGrpSpPr/>
          <p:nvPr/>
        </p:nvGrpSpPr>
        <p:grpSpPr>
          <a:xfrm>
            <a:off x="4985385" y="3241675"/>
            <a:ext cx="3733800" cy="643890"/>
            <a:chOff x="6444106" y="1438834"/>
            <a:chExt cx="3229031" cy="561367"/>
          </a:xfrm>
        </p:grpSpPr>
        <p:sp>
          <p:nvSpPr>
            <p:cNvPr id="28" name="îŝḷîḓé-TextBox 27"/>
            <p:cNvSpPr txBox="1"/>
            <p:nvPr/>
          </p:nvSpPr>
          <p:spPr>
            <a:xfrm>
              <a:off x="6444106" y="1438834"/>
              <a:ext cx="2278993" cy="273486"/>
            </a:xfrm>
            <a:prstGeom prst="rect">
              <a:avLst/>
            </a:prstGeom>
            <a:noFill/>
          </p:spPr>
          <p:txBody>
            <a:bodyPr wrap="none" lIns="360000" tIns="0" rIns="0" bIns="0" anchor="b" anchorCtr="0">
              <a:noAutofit/>
            </a:bodyPr>
            <a:lstStyle/>
            <a:p>
              <a:pPr algn="dist"/>
              <a:r>
                <a:rPr lang="en-US" altLang="zh-CN" sz="2400" b="1">
                  <a:gradFill>
                    <a:gsLst>
                      <a:gs pos="50000">
                        <a:srgbClr val="DC7183"/>
                      </a:gs>
                      <a:gs pos="0">
                        <a:srgbClr val="E8A0AC"/>
                      </a:gs>
                      <a:gs pos="100000">
                        <a:srgbClr val="D04159"/>
                      </a:gs>
                    </a:gsLst>
                    <a:lin scaled="1"/>
                  </a:gradFill>
                  <a:cs typeface="+mn-ea"/>
                  <a:sym typeface="+mn-lt"/>
                </a:rPr>
                <a:t>03.</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
          <p:nvSpPr>
            <p:cNvPr id="30" name="îŝḷîḓé-TextBox 28"/>
            <p:cNvSpPr txBox="1"/>
            <p:nvPr/>
          </p:nvSpPr>
          <p:spPr>
            <a:xfrm>
              <a:off x="6461679" y="1712320"/>
              <a:ext cx="3211458" cy="287881"/>
            </a:xfrm>
            <a:prstGeom prst="rect">
              <a:avLst/>
            </a:prstGeom>
          </p:spPr>
          <p:txBody>
            <a:bodyPr vert="horz" wrap="square" lIns="360000" tIns="0" rIns="0" bIns="0" anchor="ctr" anchorCtr="0">
              <a:noAutofit/>
            </a:bodyPr>
            <a:lstStyle/>
            <a:p>
              <a:pPr>
                <a:lnSpc>
                  <a:spcPct val="120000"/>
                </a:lnSpc>
              </a:pPr>
              <a:r>
                <a:rPr sz="1600">
                  <a:solidFill>
                    <a:schemeClr val="tx1"/>
                  </a:solidFill>
                  <a:cs typeface="+mn-ea"/>
                  <a:sym typeface="+mn-lt"/>
                </a:rPr>
                <a:t>在此输入详细文字介绍和详细信息</a:t>
              </a:r>
            </a:p>
          </p:txBody>
        </p:sp>
      </p:grpSp>
      <p:grpSp>
        <p:nvGrpSpPr>
          <p:cNvPr id="31" name="Group 26"/>
          <p:cNvGrpSpPr/>
          <p:nvPr/>
        </p:nvGrpSpPr>
        <p:grpSpPr>
          <a:xfrm>
            <a:off x="5005705" y="4226560"/>
            <a:ext cx="3733800" cy="643890"/>
            <a:chOff x="6444106" y="1438834"/>
            <a:chExt cx="3229031" cy="561367"/>
          </a:xfrm>
        </p:grpSpPr>
        <p:sp>
          <p:nvSpPr>
            <p:cNvPr id="32" name="îŝḷîḓé-TextBox 27"/>
            <p:cNvSpPr txBox="1"/>
            <p:nvPr/>
          </p:nvSpPr>
          <p:spPr>
            <a:xfrm>
              <a:off x="6444106" y="1438834"/>
              <a:ext cx="2278993" cy="273486"/>
            </a:xfrm>
            <a:prstGeom prst="rect">
              <a:avLst/>
            </a:prstGeom>
            <a:noFill/>
          </p:spPr>
          <p:txBody>
            <a:bodyPr wrap="none" lIns="360000" tIns="0" rIns="0" bIns="0" anchor="b" anchorCtr="0">
              <a:noAutofit/>
            </a:bodyPr>
            <a:lstStyle/>
            <a:p>
              <a:pPr algn="dist"/>
              <a:r>
                <a:rPr lang="en-US" altLang="zh-CN" sz="2400" b="1">
                  <a:gradFill>
                    <a:gsLst>
                      <a:gs pos="50000">
                        <a:srgbClr val="DC7183"/>
                      </a:gs>
                      <a:gs pos="0">
                        <a:srgbClr val="E8A0AC"/>
                      </a:gs>
                      <a:gs pos="100000">
                        <a:srgbClr val="D04159"/>
                      </a:gs>
                    </a:gsLst>
                    <a:lin scaled="1"/>
                  </a:gradFill>
                  <a:cs typeface="+mn-ea"/>
                  <a:sym typeface="+mn-lt"/>
                </a:rPr>
                <a:t>04.</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
          <p:nvSpPr>
            <p:cNvPr id="33" name="îŝḷîḓé-TextBox 28"/>
            <p:cNvSpPr txBox="1"/>
            <p:nvPr/>
          </p:nvSpPr>
          <p:spPr>
            <a:xfrm>
              <a:off x="6461679" y="1712320"/>
              <a:ext cx="3211458" cy="287881"/>
            </a:xfrm>
            <a:prstGeom prst="rect">
              <a:avLst/>
            </a:prstGeom>
          </p:spPr>
          <p:txBody>
            <a:bodyPr vert="horz" wrap="square" lIns="360000" tIns="0" rIns="0" bIns="0" anchor="ctr" anchorCtr="0">
              <a:noAutofit/>
            </a:bodyPr>
            <a:lstStyle/>
            <a:p>
              <a:pPr>
                <a:lnSpc>
                  <a:spcPct val="120000"/>
                </a:lnSpc>
              </a:pPr>
              <a:r>
                <a:rPr sz="1600">
                  <a:solidFill>
                    <a:schemeClr val="tx1"/>
                  </a:solidFill>
                  <a:cs typeface="+mn-ea"/>
                  <a:sym typeface="+mn-lt"/>
                </a:rPr>
                <a:t>在此输入详细文字介绍和详细信息</a:t>
              </a:r>
            </a:p>
          </p:txBody>
        </p:sp>
      </p:grpSp>
      <p:grpSp>
        <p:nvGrpSpPr>
          <p:cNvPr id="34" name="Group 26"/>
          <p:cNvGrpSpPr/>
          <p:nvPr/>
        </p:nvGrpSpPr>
        <p:grpSpPr>
          <a:xfrm>
            <a:off x="5005705" y="5234305"/>
            <a:ext cx="3733800" cy="643890"/>
            <a:chOff x="6444106" y="1438834"/>
            <a:chExt cx="3229031" cy="561367"/>
          </a:xfrm>
        </p:grpSpPr>
        <p:sp>
          <p:nvSpPr>
            <p:cNvPr id="35" name="îŝḷîḓé-TextBox 27"/>
            <p:cNvSpPr txBox="1"/>
            <p:nvPr/>
          </p:nvSpPr>
          <p:spPr>
            <a:xfrm>
              <a:off x="6444106" y="1438834"/>
              <a:ext cx="2278993" cy="273486"/>
            </a:xfrm>
            <a:prstGeom prst="rect">
              <a:avLst/>
            </a:prstGeom>
            <a:noFill/>
          </p:spPr>
          <p:txBody>
            <a:bodyPr wrap="none" lIns="360000" tIns="0" rIns="0" bIns="0" anchor="b" anchorCtr="0">
              <a:noAutofit/>
            </a:bodyPr>
            <a:lstStyle/>
            <a:p>
              <a:pPr algn="dist"/>
              <a:r>
                <a:rPr lang="en-US" altLang="zh-CN" sz="2400" b="1">
                  <a:gradFill>
                    <a:gsLst>
                      <a:gs pos="50000">
                        <a:srgbClr val="DC7183"/>
                      </a:gs>
                      <a:gs pos="0">
                        <a:srgbClr val="E8A0AC"/>
                      </a:gs>
                      <a:gs pos="100000">
                        <a:srgbClr val="D04159"/>
                      </a:gs>
                    </a:gsLst>
                    <a:lin scaled="1"/>
                  </a:gradFill>
                  <a:cs typeface="+mn-ea"/>
                  <a:sym typeface="+mn-lt"/>
                </a:rPr>
                <a:t>05.</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
          <p:nvSpPr>
            <p:cNvPr id="36" name="îŝḷîḓé-TextBox 28"/>
            <p:cNvSpPr txBox="1"/>
            <p:nvPr/>
          </p:nvSpPr>
          <p:spPr>
            <a:xfrm>
              <a:off x="6461679" y="1712320"/>
              <a:ext cx="3211458" cy="287881"/>
            </a:xfrm>
            <a:prstGeom prst="rect">
              <a:avLst/>
            </a:prstGeom>
          </p:spPr>
          <p:txBody>
            <a:bodyPr vert="horz" wrap="square" lIns="360000" tIns="0" rIns="0" bIns="0" anchor="ctr" anchorCtr="0">
              <a:noAutofit/>
            </a:bodyPr>
            <a:lstStyle/>
            <a:p>
              <a:pPr>
                <a:lnSpc>
                  <a:spcPct val="120000"/>
                </a:lnSpc>
              </a:pPr>
              <a:r>
                <a:rPr sz="1600">
                  <a:solidFill>
                    <a:schemeClr val="tx1"/>
                  </a:solidFill>
                  <a:cs typeface="+mn-ea"/>
                  <a:sym typeface="+mn-lt"/>
                </a:rPr>
                <a:t>在此输入详细文字介绍和详细信息</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55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05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par>
                                <p:cTn id="42" presetID="22" presetClass="entr" presetSubtype="8"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par>
                                <p:cTn id="48" presetID="2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par>
                                <p:cTn id="51" presetID="22" presetClass="entr" presetSubtype="8"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2"/>
          <p:cNvSpPr/>
          <p:nvPr/>
        </p:nvSpPr>
        <p:spPr bwMode="auto">
          <a:xfrm rot="3036074">
            <a:off x="5917952" y="2041924"/>
            <a:ext cx="1691018" cy="19560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8" name="TextBox 17"/>
          <p:cNvSpPr txBox="1"/>
          <p:nvPr/>
        </p:nvSpPr>
        <p:spPr>
          <a:xfrm>
            <a:off x="6194415" y="2802794"/>
            <a:ext cx="1023625" cy="587256"/>
          </a:xfrm>
          <a:prstGeom prst="rect">
            <a:avLst/>
          </a:prstGeom>
          <a:noFill/>
          <a:ln>
            <a:noFill/>
          </a:ln>
        </p:spPr>
        <p:txBody>
          <a:bodyPr wrap="none" lIns="86362" tIns="43181" rIns="86362" bIns="431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成功项目二</a:t>
            </a:r>
          </a:p>
        </p:txBody>
      </p:sp>
      <p:sp>
        <p:nvSpPr>
          <p:cNvPr id="19" name="等腰三角形 2"/>
          <p:cNvSpPr/>
          <p:nvPr/>
        </p:nvSpPr>
        <p:spPr bwMode="auto">
          <a:xfrm rot="8763501">
            <a:off x="4836497" y="3229733"/>
            <a:ext cx="1690512" cy="195659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0" name="TextBox 19"/>
          <p:cNvSpPr txBox="1"/>
          <p:nvPr/>
        </p:nvSpPr>
        <p:spPr>
          <a:xfrm>
            <a:off x="5072880" y="3907094"/>
            <a:ext cx="1023625" cy="587256"/>
          </a:xfrm>
          <a:prstGeom prst="rect">
            <a:avLst/>
          </a:prstGeom>
          <a:noFill/>
          <a:ln>
            <a:noFill/>
          </a:ln>
        </p:spPr>
        <p:txBody>
          <a:bodyPr wrap="none" lIns="86362" tIns="43181" rIns="86362" bIns="431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成功项目三</a:t>
            </a:r>
          </a:p>
        </p:txBody>
      </p:sp>
      <p:sp>
        <p:nvSpPr>
          <p:cNvPr id="21" name="等腰三角形 2"/>
          <p:cNvSpPr/>
          <p:nvPr/>
        </p:nvSpPr>
        <p:spPr bwMode="auto">
          <a:xfrm rot="16474575">
            <a:off x="4340510" y="1637654"/>
            <a:ext cx="1691018" cy="19560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b="1">
              <a:solidFill>
                <a:schemeClr val="bg1"/>
              </a:solidFill>
              <a:cs typeface="+mn-ea"/>
            </a:endParaRPr>
          </a:p>
        </p:txBody>
      </p:sp>
      <p:sp>
        <p:nvSpPr>
          <p:cNvPr id="22" name="TextBox 21"/>
          <p:cNvSpPr txBox="1"/>
          <p:nvPr/>
        </p:nvSpPr>
        <p:spPr>
          <a:xfrm>
            <a:off x="4814706" y="2286748"/>
            <a:ext cx="1023625" cy="587256"/>
          </a:xfrm>
          <a:prstGeom prst="rect">
            <a:avLst/>
          </a:prstGeom>
          <a:noFill/>
          <a:ln>
            <a:noFill/>
          </a:ln>
        </p:spPr>
        <p:txBody>
          <a:bodyPr wrap="none" lIns="86362" tIns="43181" rIns="86362" bIns="431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成功项目一</a:t>
            </a:r>
          </a:p>
        </p:txBody>
      </p:sp>
      <p:sp>
        <p:nvSpPr>
          <p:cNvPr id="23" name="TextBox 22"/>
          <p:cNvSpPr txBox="1"/>
          <p:nvPr/>
        </p:nvSpPr>
        <p:spPr>
          <a:xfrm>
            <a:off x="1529582" y="1544320"/>
            <a:ext cx="1698867" cy="364204"/>
          </a:xfrm>
          <a:prstGeom prst="rect">
            <a:avLst/>
          </a:prstGeom>
          <a:noFill/>
        </p:spPr>
        <p:txBody>
          <a:bodyPr wrap="none" lIns="86362" tIns="43181" rIns="86362" bIns="43181" rtlCol="0">
            <a:spAutoFit/>
          </a:bodyPr>
          <a:lstStyle/>
          <a:p>
            <a:pPr marL="0" marR="0" lvl="0" indent="0" defTabSz="115189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prstClr val="black">
                    <a:lumMod val="65000"/>
                    <a:lumOff val="35000"/>
                  </a:prstClr>
                </a:solidFill>
                <a:effectLst/>
                <a:uLnTx/>
                <a:uFillTx/>
              </a:rPr>
              <a:t>■</a:t>
            </a:r>
            <a:r>
              <a:rPr kumimoji="0" lang="zh-CN" altLang="en-US" sz="1800" b="1" i="0" u="none" strike="noStrike" kern="0" cap="none" spc="0" normalizeH="0" baseline="0" noProof="0" dirty="0" smtClean="0">
                <a:ln>
                  <a:noFill/>
                </a:ln>
                <a:solidFill>
                  <a:prstClr val="black">
                    <a:lumMod val="65000"/>
                    <a:lumOff val="35000"/>
                  </a:prstClr>
                </a:solidFill>
                <a:effectLst/>
                <a:uLnTx/>
                <a:uFillTx/>
              </a:rPr>
              <a:t>请输入您标题</a:t>
            </a:r>
          </a:p>
        </p:txBody>
      </p:sp>
      <p:sp>
        <p:nvSpPr>
          <p:cNvPr id="24" name="TextBox 23"/>
          <p:cNvSpPr txBox="1"/>
          <p:nvPr/>
        </p:nvSpPr>
        <p:spPr>
          <a:xfrm>
            <a:off x="1529579" y="1880976"/>
            <a:ext cx="2614110" cy="867419"/>
          </a:xfrm>
          <a:prstGeom prst="rect">
            <a:avLst/>
          </a:prstGeom>
          <a:noFill/>
        </p:spPr>
        <p:txBody>
          <a:bodyPr wrap="square" lIns="86362" tIns="43181" rIns="86362" bIns="43181"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75000"/>
                    <a:lumOff val="25000"/>
                  </a:prstClr>
                </a:solidFill>
                <a:effectLst/>
                <a:uLnTx/>
                <a:uFillTx/>
              </a:rPr>
              <a:t>您的内容打在这里，或者通过复制您的文本后，在此框中选择粘贴，并选择只保留文字。</a:t>
            </a:r>
          </a:p>
        </p:txBody>
      </p:sp>
      <p:sp>
        <p:nvSpPr>
          <p:cNvPr id="25" name="TextBox 24"/>
          <p:cNvSpPr txBox="1"/>
          <p:nvPr/>
        </p:nvSpPr>
        <p:spPr>
          <a:xfrm>
            <a:off x="7876689" y="1245891"/>
            <a:ext cx="1698867" cy="364204"/>
          </a:xfrm>
          <a:prstGeom prst="rect">
            <a:avLst/>
          </a:prstGeom>
          <a:noFill/>
        </p:spPr>
        <p:txBody>
          <a:bodyPr wrap="none" lIns="86362" tIns="43181" rIns="86362" bIns="43181" rtlCol="0">
            <a:spAutoFit/>
          </a:bodyPr>
          <a:lstStyle/>
          <a:p>
            <a:pPr marL="0" marR="0" lvl="0" indent="0" defTabSz="115189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prstClr val="black">
                    <a:lumMod val="65000"/>
                    <a:lumOff val="35000"/>
                  </a:prstClr>
                </a:solidFill>
                <a:effectLst/>
                <a:uLnTx/>
                <a:uFillTx/>
              </a:rPr>
              <a:t>■</a:t>
            </a:r>
            <a:r>
              <a:rPr kumimoji="0" lang="zh-CN" altLang="en-US" sz="1800" b="1" i="0" u="none" strike="noStrike" kern="0" cap="none" spc="0" normalizeH="0" baseline="0" noProof="0" dirty="0" smtClean="0">
                <a:ln>
                  <a:noFill/>
                </a:ln>
                <a:solidFill>
                  <a:prstClr val="black">
                    <a:lumMod val="65000"/>
                    <a:lumOff val="35000"/>
                  </a:prstClr>
                </a:solidFill>
                <a:effectLst/>
                <a:uLnTx/>
                <a:uFillTx/>
              </a:rPr>
              <a:t>请输入您标题</a:t>
            </a:r>
          </a:p>
        </p:txBody>
      </p:sp>
      <p:sp>
        <p:nvSpPr>
          <p:cNvPr id="26" name="TextBox 25"/>
          <p:cNvSpPr txBox="1"/>
          <p:nvPr/>
        </p:nvSpPr>
        <p:spPr>
          <a:xfrm>
            <a:off x="7876687" y="3090461"/>
            <a:ext cx="2614110" cy="867419"/>
          </a:xfrm>
          <a:prstGeom prst="rect">
            <a:avLst/>
          </a:prstGeom>
          <a:noFill/>
        </p:spPr>
        <p:txBody>
          <a:bodyPr wrap="square" lIns="86362" tIns="43181" rIns="86362" bIns="43181"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75000"/>
                    <a:lumOff val="25000"/>
                  </a:prstClr>
                </a:solidFill>
                <a:effectLst/>
                <a:uLnTx/>
                <a:uFillTx/>
              </a:rPr>
              <a:t>您的内容打在这里，或者通过复制您的文本后，在此框中选择粘贴，并选择只保留文字。</a:t>
            </a:r>
          </a:p>
        </p:txBody>
      </p:sp>
      <p:sp>
        <p:nvSpPr>
          <p:cNvPr id="27" name="TextBox 26"/>
          <p:cNvSpPr txBox="1"/>
          <p:nvPr/>
        </p:nvSpPr>
        <p:spPr>
          <a:xfrm>
            <a:off x="2648075" y="5019372"/>
            <a:ext cx="1698867" cy="364204"/>
          </a:xfrm>
          <a:prstGeom prst="rect">
            <a:avLst/>
          </a:prstGeom>
          <a:noFill/>
        </p:spPr>
        <p:txBody>
          <a:bodyPr wrap="none" lIns="86362" tIns="43181" rIns="86362" bIns="43181" rtlCol="0">
            <a:spAutoFit/>
          </a:bodyPr>
          <a:lstStyle/>
          <a:p>
            <a:pPr marL="0" marR="0" lvl="0" indent="0" defTabSz="115189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prstClr val="black">
                    <a:lumMod val="65000"/>
                    <a:lumOff val="35000"/>
                  </a:prstClr>
                </a:solidFill>
                <a:effectLst/>
                <a:uLnTx/>
                <a:uFillTx/>
              </a:rPr>
              <a:t>■</a:t>
            </a:r>
            <a:r>
              <a:rPr kumimoji="0" lang="zh-CN" altLang="en-US" sz="1800" b="1" i="0" u="none" strike="noStrike" kern="0" cap="none" spc="0" normalizeH="0" baseline="0" noProof="0" dirty="0" smtClean="0">
                <a:ln>
                  <a:noFill/>
                </a:ln>
                <a:solidFill>
                  <a:prstClr val="black">
                    <a:lumMod val="65000"/>
                    <a:lumOff val="35000"/>
                  </a:prstClr>
                </a:solidFill>
                <a:effectLst/>
                <a:uLnTx/>
                <a:uFillTx/>
              </a:rPr>
              <a:t>请输入您标题</a:t>
            </a:r>
          </a:p>
        </p:txBody>
      </p:sp>
      <p:sp>
        <p:nvSpPr>
          <p:cNvPr id="28" name="TextBox 27"/>
          <p:cNvSpPr txBox="1"/>
          <p:nvPr/>
        </p:nvSpPr>
        <p:spPr>
          <a:xfrm>
            <a:off x="2648074" y="5356027"/>
            <a:ext cx="4184515" cy="607348"/>
          </a:xfrm>
          <a:prstGeom prst="rect">
            <a:avLst/>
          </a:prstGeom>
          <a:noFill/>
        </p:spPr>
        <p:txBody>
          <a:bodyPr wrap="square" lIns="86362" tIns="43181" rIns="86362" bIns="43181" rtlCol="0">
            <a:spAutoFit/>
          </a:bodyPr>
          <a:lstStyle/>
          <a:p>
            <a:pPr marL="0" marR="0" lvl="0" indent="0" defTabSz="1151890" eaLnBrk="1" fontAlgn="auto" latinLnBrk="0" hangingPunct="1">
              <a:lnSpc>
                <a:spcPct val="13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75000"/>
                    <a:lumOff val="25000"/>
                  </a:prstClr>
                </a:solidFill>
                <a:effectLst/>
                <a:uLnTx/>
                <a:uFillTx/>
              </a:rPr>
              <a:t>您的内容打在这里，或者通过复制您的文本后，在此框中选择粘贴，并选择只保留文字。</a:t>
            </a:r>
          </a:p>
        </p:txBody>
      </p:sp>
      <p:sp>
        <p:nvSpPr>
          <p:cNvPr id="29" name="矩形 28"/>
          <p:cNvSpPr/>
          <p:nvPr/>
        </p:nvSpPr>
        <p:spPr bwMode="auto">
          <a:xfrm>
            <a:off x="7978480" y="1644800"/>
            <a:ext cx="2325283" cy="1422072"/>
          </a:xfrm>
          <a:prstGeom prst="rect">
            <a:avLst/>
          </a:prstGeom>
          <a:blipFill>
            <a:blip r:embed="rId2" cstate="screen"/>
            <a:stretch>
              <a:fillRect/>
            </a:stretch>
          </a:blipFill>
          <a:ln w="9525" cap="flat" cmpd="sng" algn="ctr">
            <a:noFill/>
            <a:prstDash val="solid"/>
            <a:round/>
            <a:headEnd type="none" w="med" len="med"/>
            <a:tailEnd type="none" w="med" len="med"/>
          </a:ln>
          <a:effectLst/>
        </p:spPr>
        <p:txBody>
          <a:bodyPr vert="horz" wrap="square" lIns="86362" tIns="43181" rIns="86362" bIns="43181" numCol="1" rtlCol="0" anchor="t" anchorCtr="0" compatLnSpc="1"/>
          <a:lstStyle/>
          <a:p>
            <a:pPr defTabSz="863600"/>
            <a:endParaRPr lang="zh-CN" altLang="en-US" sz="1400" dirty="0">
              <a:solidFill>
                <a:prstClr val="black"/>
              </a:solidFill>
              <a:latin typeface="Calibri" panose="020F0502020204030204"/>
              <a:ea typeface="宋体" panose="02010600030101010101" pitchFamily="2" charset="-122"/>
            </a:endParaRPr>
          </a:p>
        </p:txBody>
      </p:sp>
      <p:sp>
        <p:nvSpPr>
          <p:cNvPr id="30" name="矩形 29"/>
          <p:cNvSpPr/>
          <p:nvPr/>
        </p:nvSpPr>
        <p:spPr bwMode="auto">
          <a:xfrm>
            <a:off x="1636571" y="3079121"/>
            <a:ext cx="2325283" cy="1415227"/>
          </a:xfrm>
          <a:prstGeom prst="rect">
            <a:avLst/>
          </a:prstGeom>
          <a:blipFill>
            <a:blip r:embed="rId3" cstate="screen"/>
            <a:stretch>
              <a:fillRect/>
            </a:stretch>
          </a:blipFill>
          <a:ln w="9525" cap="flat" cmpd="sng" algn="ctr">
            <a:noFill/>
            <a:prstDash val="solid"/>
            <a:round/>
            <a:headEnd type="none" w="med" len="med"/>
            <a:tailEnd type="none" w="med" len="med"/>
          </a:ln>
          <a:effectLst/>
        </p:spPr>
        <p:txBody>
          <a:bodyPr vert="horz" wrap="square" lIns="86362" tIns="43181" rIns="86362" bIns="43181" numCol="1" rtlCol="0" anchor="t" anchorCtr="0" compatLnSpc="1"/>
          <a:lstStyle/>
          <a:p>
            <a:pPr defTabSz="863600"/>
            <a:endParaRPr lang="zh-CN" altLang="en-US" sz="1400" dirty="0">
              <a:solidFill>
                <a:prstClr val="black"/>
              </a:solidFill>
              <a:latin typeface="Calibri" panose="020F0502020204030204"/>
              <a:ea typeface="宋体" panose="02010600030101010101" pitchFamily="2" charset="-122"/>
            </a:endParaRPr>
          </a:p>
        </p:txBody>
      </p:sp>
      <p:sp>
        <p:nvSpPr>
          <p:cNvPr id="31" name="矩形 30"/>
          <p:cNvSpPr/>
          <p:nvPr/>
        </p:nvSpPr>
        <p:spPr bwMode="auto">
          <a:xfrm>
            <a:off x="6929051" y="5014260"/>
            <a:ext cx="2367791" cy="1197814"/>
          </a:xfrm>
          <a:prstGeom prst="rect">
            <a:avLst/>
          </a:prstGeom>
          <a:blipFill>
            <a:blip r:embed="rId4" cstate="screen"/>
            <a:stretch>
              <a:fillRect/>
            </a:stretch>
          </a:blipFill>
          <a:ln w="9525" cap="flat" cmpd="sng" algn="ctr">
            <a:noFill/>
            <a:prstDash val="solid"/>
            <a:round/>
            <a:headEnd type="none" w="med" len="med"/>
            <a:tailEnd type="none" w="med" len="med"/>
          </a:ln>
          <a:effectLst/>
        </p:spPr>
        <p:txBody>
          <a:bodyPr vert="horz" wrap="square" lIns="86362" tIns="43181" rIns="86362" bIns="43181" numCol="1" rtlCol="0" anchor="t" anchorCtr="0" compatLnSpc="1"/>
          <a:lstStyle/>
          <a:p>
            <a:pPr defTabSz="863600"/>
            <a:endParaRPr lang="zh-CN" altLang="en-US" sz="1400" dirty="0">
              <a:solidFill>
                <a:prstClr val="black"/>
              </a:solidFill>
              <a:latin typeface="Calibri" panose="020F0502020204030204"/>
              <a:ea typeface="宋体" panose="02010600030101010101" pitchFamily="2" charset="-122"/>
            </a:endParaRPr>
          </a:p>
        </p:txBody>
      </p:sp>
      <p:sp>
        <p:nvSpPr>
          <p:cNvPr id="32"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dirty="0" smtClean="0">
                <a:gradFill>
                  <a:gsLst>
                    <a:gs pos="50000">
                      <a:srgbClr val="DC7183"/>
                    </a:gs>
                    <a:gs pos="0">
                      <a:srgbClr val="E8A0AC"/>
                    </a:gs>
                    <a:gs pos="100000">
                      <a:srgbClr val="D04159"/>
                    </a:gs>
                  </a:gsLst>
                  <a:lin scaled="1"/>
                </a:gradFill>
                <a:cs typeface="+mn-ea"/>
                <a:sym typeface="+mn-lt"/>
              </a:rPr>
              <a:t>03.</a:t>
            </a:r>
            <a:r>
              <a:rPr lang="zh-CN" altLang="en-US" sz="2400" b="1" dirty="0">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300" fill="hold"/>
                                        <p:tgtEl>
                                          <p:spTgt spid="18"/>
                                        </p:tgtEl>
                                        <p:attrNameLst>
                                          <p:attrName>ppt_w</p:attrName>
                                        </p:attrNameLst>
                                      </p:cBhvr>
                                      <p:tavLst>
                                        <p:tav tm="0">
                                          <p:val>
                                            <p:fltVal val="0"/>
                                          </p:val>
                                        </p:tav>
                                        <p:tav tm="100000">
                                          <p:val>
                                            <p:strVal val="#ppt_w"/>
                                          </p:val>
                                        </p:tav>
                                      </p:tavLst>
                                    </p:anim>
                                    <p:anim calcmode="lin" valueType="num">
                                      <p:cBhvr>
                                        <p:cTn id="13" dur="300" fill="hold"/>
                                        <p:tgtEl>
                                          <p:spTgt spid="18"/>
                                        </p:tgtEl>
                                        <p:attrNameLst>
                                          <p:attrName>ppt_h</p:attrName>
                                        </p:attrNameLst>
                                      </p:cBhvr>
                                      <p:tavLst>
                                        <p:tav tm="0">
                                          <p:val>
                                            <p:fltVal val="0"/>
                                          </p:val>
                                        </p:tav>
                                        <p:tav tm="100000">
                                          <p:val>
                                            <p:strVal val="#ppt_h"/>
                                          </p:val>
                                        </p:tav>
                                      </p:tavLst>
                                    </p:anim>
                                    <p:anim calcmode="lin" valueType="num">
                                      <p:cBhvr>
                                        <p:cTn id="14" dur="300" fill="hold"/>
                                        <p:tgtEl>
                                          <p:spTgt spid="18"/>
                                        </p:tgtEl>
                                        <p:attrNameLst>
                                          <p:attrName>style.rotation</p:attrName>
                                        </p:attrNameLst>
                                      </p:cBhvr>
                                      <p:tavLst>
                                        <p:tav tm="0">
                                          <p:val>
                                            <p:fltVal val="90"/>
                                          </p:val>
                                        </p:tav>
                                        <p:tav tm="100000">
                                          <p:val>
                                            <p:fltVal val="0"/>
                                          </p:val>
                                        </p:tav>
                                      </p:tavLst>
                                    </p:anim>
                                    <p:animEffect transition="in" filter="fade">
                                      <p:cBhvr>
                                        <p:cTn id="15" dur="300"/>
                                        <p:tgtEl>
                                          <p:spTgt spid="1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300" fill="hold"/>
                                        <p:tgtEl>
                                          <p:spTgt spid="20"/>
                                        </p:tgtEl>
                                        <p:attrNameLst>
                                          <p:attrName>ppt_w</p:attrName>
                                        </p:attrNameLst>
                                      </p:cBhvr>
                                      <p:tavLst>
                                        <p:tav tm="0">
                                          <p:val>
                                            <p:fltVal val="0"/>
                                          </p:val>
                                        </p:tav>
                                        <p:tav tm="100000">
                                          <p:val>
                                            <p:strVal val="#ppt_w"/>
                                          </p:val>
                                        </p:tav>
                                      </p:tavLst>
                                    </p:anim>
                                    <p:anim calcmode="lin" valueType="num">
                                      <p:cBhvr>
                                        <p:cTn id="37" dur="300" fill="hold"/>
                                        <p:tgtEl>
                                          <p:spTgt spid="20"/>
                                        </p:tgtEl>
                                        <p:attrNameLst>
                                          <p:attrName>ppt_h</p:attrName>
                                        </p:attrNameLst>
                                      </p:cBhvr>
                                      <p:tavLst>
                                        <p:tav tm="0">
                                          <p:val>
                                            <p:fltVal val="0"/>
                                          </p:val>
                                        </p:tav>
                                        <p:tav tm="100000">
                                          <p:val>
                                            <p:strVal val="#ppt_h"/>
                                          </p:val>
                                        </p:tav>
                                      </p:tavLst>
                                    </p:anim>
                                    <p:anim calcmode="lin" valueType="num">
                                      <p:cBhvr>
                                        <p:cTn id="38" dur="300" fill="hold"/>
                                        <p:tgtEl>
                                          <p:spTgt spid="20"/>
                                        </p:tgtEl>
                                        <p:attrNameLst>
                                          <p:attrName>style.rotation</p:attrName>
                                        </p:attrNameLst>
                                      </p:cBhvr>
                                      <p:tavLst>
                                        <p:tav tm="0">
                                          <p:val>
                                            <p:fltVal val="90"/>
                                          </p:val>
                                        </p:tav>
                                        <p:tav tm="100000">
                                          <p:val>
                                            <p:fltVal val="0"/>
                                          </p:val>
                                        </p:tav>
                                      </p:tavLst>
                                    </p:anim>
                                    <p:animEffect transition="in" filter="fade">
                                      <p:cBhvr>
                                        <p:cTn id="39" dur="300"/>
                                        <p:tgtEl>
                                          <p:spTgt spid="20"/>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300" fill="hold"/>
                                        <p:tgtEl>
                                          <p:spTgt spid="22"/>
                                        </p:tgtEl>
                                        <p:attrNameLst>
                                          <p:attrName>ppt_w</p:attrName>
                                        </p:attrNameLst>
                                      </p:cBhvr>
                                      <p:tavLst>
                                        <p:tav tm="0">
                                          <p:val>
                                            <p:fltVal val="0"/>
                                          </p:val>
                                        </p:tav>
                                        <p:tav tm="100000">
                                          <p:val>
                                            <p:strVal val="#ppt_w"/>
                                          </p:val>
                                        </p:tav>
                                      </p:tavLst>
                                    </p:anim>
                                    <p:anim calcmode="lin" valueType="num">
                                      <p:cBhvr>
                                        <p:cTn id="61" dur="300" fill="hold"/>
                                        <p:tgtEl>
                                          <p:spTgt spid="22"/>
                                        </p:tgtEl>
                                        <p:attrNameLst>
                                          <p:attrName>ppt_h</p:attrName>
                                        </p:attrNameLst>
                                      </p:cBhvr>
                                      <p:tavLst>
                                        <p:tav tm="0">
                                          <p:val>
                                            <p:fltVal val="0"/>
                                          </p:val>
                                        </p:tav>
                                        <p:tav tm="100000">
                                          <p:val>
                                            <p:strVal val="#ppt_h"/>
                                          </p:val>
                                        </p:tav>
                                      </p:tavLst>
                                    </p:anim>
                                    <p:anim calcmode="lin" valueType="num">
                                      <p:cBhvr>
                                        <p:cTn id="62" dur="300" fill="hold"/>
                                        <p:tgtEl>
                                          <p:spTgt spid="22"/>
                                        </p:tgtEl>
                                        <p:attrNameLst>
                                          <p:attrName>style.rotation</p:attrName>
                                        </p:attrNameLst>
                                      </p:cBhvr>
                                      <p:tavLst>
                                        <p:tav tm="0">
                                          <p:val>
                                            <p:fltVal val="90"/>
                                          </p:val>
                                        </p:tav>
                                        <p:tav tm="100000">
                                          <p:val>
                                            <p:fltVal val="0"/>
                                          </p:val>
                                        </p:tav>
                                      </p:tavLst>
                                    </p:anim>
                                    <p:animEffect transition="in" filter="fade">
                                      <p:cBhvr>
                                        <p:cTn id="63" dur="300"/>
                                        <p:tgtEl>
                                          <p:spTgt spid="22"/>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P spid="23" grpId="0"/>
      <p:bldP spid="24" grpId="0"/>
      <p:bldP spid="25" grpId="0"/>
      <p:bldP spid="26" grpId="0"/>
      <p:bldP spid="27" grpId="0"/>
      <p:bldP spid="28" grpId="0"/>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0" name="矩形 14"/>
          <p:cNvSpPr/>
          <p:nvPr/>
        </p:nvSpPr>
        <p:spPr>
          <a:xfrm flipV="1">
            <a:off x="715010" y="3332480"/>
            <a:ext cx="3404870" cy="255905"/>
          </a:xfrm>
          <a:custGeom>
            <a:avLst/>
            <a:gdLst/>
            <a:ahLst/>
            <a:cxnLst/>
            <a:rect l="l" t="t" r="r" b="b"/>
            <a:pathLst>
              <a:path w="4571707" h="242218">
                <a:moveTo>
                  <a:pt x="0" y="242218"/>
                </a:moveTo>
                <a:lnTo>
                  <a:pt x="4571707" y="242218"/>
                </a:lnTo>
                <a:lnTo>
                  <a:pt x="4571707" y="0"/>
                </a:lnTo>
                <a:lnTo>
                  <a:pt x="0" y="0"/>
                </a:lnTo>
                <a:close/>
              </a:path>
            </a:pathLst>
          </a:custGeom>
          <a:gradFill>
            <a:gsLst>
              <a:gs pos="50000">
                <a:srgbClr val="DC7183"/>
              </a:gs>
              <a:gs pos="0">
                <a:srgbClr val="E8A0AC"/>
              </a:gs>
              <a:gs pos="100000">
                <a:srgbClr val="D04159"/>
              </a:gs>
            </a:gsLst>
            <a:lin ang="0" scaled="0"/>
          </a:gra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solidFill>
                <a:schemeClr val="lt1"/>
              </a:solidFill>
              <a:cs typeface="+mn-ea"/>
              <a:sym typeface="+mn-lt"/>
            </a:endParaRPr>
          </a:p>
        </p:txBody>
      </p:sp>
      <p:grpSp>
        <p:nvGrpSpPr>
          <p:cNvPr id="41" name="组合 40"/>
          <p:cNvGrpSpPr/>
          <p:nvPr/>
        </p:nvGrpSpPr>
        <p:grpSpPr>
          <a:xfrm>
            <a:off x="3243869" y="3332451"/>
            <a:ext cx="1735988" cy="1734333"/>
            <a:chOff x="3225639" y="4543565"/>
            <a:chExt cx="1735762" cy="1734334"/>
          </a:xfrm>
        </p:grpSpPr>
        <p:sp>
          <p:nvSpPr>
            <p:cNvPr id="42" name="椭圆 41"/>
            <p:cNvSpPr/>
            <p:nvPr/>
          </p:nvSpPr>
          <p:spPr>
            <a:xfrm flipV="1">
              <a:off x="3225639" y="4543565"/>
              <a:ext cx="1735762" cy="1734334"/>
            </a:xfrm>
            <a:prstGeom prst="ellipse">
              <a:avLst/>
            </a:prstGeom>
            <a:gradFill>
              <a:gsLst>
                <a:gs pos="50000">
                  <a:srgbClr val="DC7183"/>
                </a:gs>
                <a:gs pos="0">
                  <a:srgbClr val="E8A0AC"/>
                </a:gs>
                <a:gs pos="100000">
                  <a:srgbClr val="D04159"/>
                </a:gs>
              </a:gsLst>
              <a:lin ang="0" scaled="0"/>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rgbClr val="414455"/>
                </a:solidFill>
                <a:cs typeface="+mn-ea"/>
                <a:sym typeface="+mn-lt"/>
              </a:endParaRPr>
            </a:p>
          </p:txBody>
        </p:sp>
        <p:sp>
          <p:nvSpPr>
            <p:cNvPr id="43" name="椭圆 42"/>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48000" anchor="ctr" anchorCtr="1"/>
            <a:lstStyle/>
            <a:p>
              <a:pPr lvl="0" algn="ctr">
                <a:defRPr/>
              </a:pPr>
              <a:r>
                <a:rPr lang="en-US" altLang="zh-CN" sz="4000" b="1" kern="0">
                  <a:solidFill>
                    <a:srgbClr val="414455"/>
                  </a:solidFill>
                  <a:cs typeface="+mn-ea"/>
                  <a:sym typeface="+mn-lt"/>
                </a:rPr>
                <a:t>02</a:t>
              </a:r>
              <a:endParaRPr lang="zh-CN" altLang="en-US" sz="4000" b="1" kern="0">
                <a:solidFill>
                  <a:srgbClr val="414455"/>
                </a:solidFill>
                <a:cs typeface="+mn-ea"/>
                <a:sym typeface="+mn-lt"/>
              </a:endParaRPr>
            </a:p>
          </p:txBody>
        </p:sp>
      </p:grpSp>
      <p:sp>
        <p:nvSpPr>
          <p:cNvPr id="45" name="矩形 14"/>
          <p:cNvSpPr/>
          <p:nvPr/>
        </p:nvSpPr>
        <p:spPr>
          <a:xfrm>
            <a:off x="715010" y="2788920"/>
            <a:ext cx="6398895" cy="255905"/>
          </a:xfrm>
          <a:custGeom>
            <a:avLst/>
            <a:gdLst/>
            <a:ahLst/>
            <a:cxnLst/>
            <a:rect l="l" t="t" r="r" b="b"/>
            <a:pathLst>
              <a:path w="4571707" h="242218">
                <a:moveTo>
                  <a:pt x="0" y="0"/>
                </a:moveTo>
                <a:lnTo>
                  <a:pt x="4571707" y="0"/>
                </a:lnTo>
                <a:lnTo>
                  <a:pt x="4571707" y="242218"/>
                </a:lnTo>
                <a:lnTo>
                  <a:pt x="0" y="242218"/>
                </a:lnTo>
                <a:close/>
              </a:path>
            </a:pathLst>
          </a:cu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sz="2400">
              <a:solidFill>
                <a:schemeClr val="lt1"/>
              </a:solidFill>
              <a:cs typeface="+mn-ea"/>
              <a:sym typeface="+mn-lt"/>
            </a:endParaRPr>
          </a:p>
        </p:txBody>
      </p:sp>
      <p:grpSp>
        <p:nvGrpSpPr>
          <p:cNvPr id="46" name="组合 45"/>
          <p:cNvGrpSpPr/>
          <p:nvPr/>
        </p:nvGrpSpPr>
        <p:grpSpPr>
          <a:xfrm>
            <a:off x="6141340" y="1316765"/>
            <a:ext cx="1735988" cy="1735763"/>
            <a:chOff x="6131016" y="674750"/>
            <a:chExt cx="1735762" cy="1735763"/>
          </a:xfrm>
        </p:grpSpPr>
        <p:sp>
          <p:nvSpPr>
            <p:cNvPr id="47" name="椭圆 46"/>
            <p:cNvSpPr/>
            <p:nvPr/>
          </p:nvSpPr>
          <p:spPr>
            <a:xfrm>
              <a:off x="6131016" y="674750"/>
              <a:ext cx="1735762" cy="1735763"/>
            </a:xfrm>
            <a:prstGeom prst="ellipse">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rgbClr val="414455"/>
                </a:solidFill>
                <a:cs typeface="+mn-ea"/>
                <a:sym typeface="+mn-lt"/>
              </a:endParaRPr>
            </a:p>
          </p:txBody>
        </p:sp>
        <p:sp>
          <p:nvSpPr>
            <p:cNvPr id="48" name="椭圆 47"/>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48000" anchor="ctr"/>
            <a:lstStyle/>
            <a:p>
              <a:pPr lvl="0" algn="ctr">
                <a:defRPr/>
              </a:pPr>
              <a:r>
                <a:rPr lang="en-US" altLang="zh-CN" sz="4000" b="1" kern="0">
                  <a:solidFill>
                    <a:srgbClr val="414455"/>
                  </a:solidFill>
                  <a:cs typeface="+mn-ea"/>
                  <a:sym typeface="+mn-lt"/>
                </a:rPr>
                <a:t>01</a:t>
              </a:r>
              <a:endParaRPr lang="zh-CN" altLang="en-US" sz="4000" b="1" kern="0">
                <a:solidFill>
                  <a:srgbClr val="414455"/>
                </a:solidFill>
                <a:cs typeface="+mn-ea"/>
                <a:sym typeface="+mn-lt"/>
              </a:endParaRPr>
            </a:p>
          </p:txBody>
        </p:sp>
      </p:grpSp>
      <p:sp>
        <p:nvSpPr>
          <p:cNvPr id="50" name="矩形 14"/>
          <p:cNvSpPr/>
          <p:nvPr/>
        </p:nvSpPr>
        <p:spPr>
          <a:xfrm flipV="1">
            <a:off x="6105525" y="3333115"/>
            <a:ext cx="5374640" cy="246380"/>
          </a:xfrm>
          <a:custGeom>
            <a:avLst/>
            <a:gdLst/>
            <a:ahLst/>
            <a:cxnLst/>
            <a:rect l="l" t="t" r="r" b="b"/>
            <a:pathLst>
              <a:path w="4571707" h="242218">
                <a:moveTo>
                  <a:pt x="0" y="242218"/>
                </a:moveTo>
                <a:lnTo>
                  <a:pt x="4571707" y="242218"/>
                </a:lnTo>
                <a:lnTo>
                  <a:pt x="4571707" y="0"/>
                </a:lnTo>
                <a:lnTo>
                  <a:pt x="0" y="0"/>
                </a:lnTo>
                <a:close/>
              </a:path>
            </a:pathLst>
          </a:custGeom>
          <a:gradFill>
            <a:gsLst>
              <a:gs pos="50000">
                <a:srgbClr val="DC7183"/>
              </a:gs>
              <a:gs pos="0">
                <a:srgbClr val="E8A0AC"/>
              </a:gs>
              <a:gs pos="100000">
                <a:srgbClr val="D04159"/>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lt1"/>
              </a:solidFill>
              <a:cs typeface="+mn-ea"/>
              <a:sym typeface="+mn-lt"/>
            </a:endParaRPr>
          </a:p>
        </p:txBody>
      </p:sp>
      <p:grpSp>
        <p:nvGrpSpPr>
          <p:cNvPr id="51" name="组合 50"/>
          <p:cNvGrpSpPr/>
          <p:nvPr/>
        </p:nvGrpSpPr>
        <p:grpSpPr>
          <a:xfrm>
            <a:off x="5237530" y="3332451"/>
            <a:ext cx="1735988" cy="1734333"/>
            <a:chOff x="5227325" y="4543565"/>
            <a:chExt cx="1735762" cy="1734334"/>
          </a:xfrm>
        </p:grpSpPr>
        <p:sp>
          <p:nvSpPr>
            <p:cNvPr id="52" name="椭圆 51"/>
            <p:cNvSpPr/>
            <p:nvPr/>
          </p:nvSpPr>
          <p:spPr>
            <a:xfrm flipV="1">
              <a:off x="5227325" y="4543565"/>
              <a:ext cx="1735762" cy="1734334"/>
            </a:xfrm>
            <a:prstGeom prst="ellipse">
              <a:avLst/>
            </a:prstGeom>
            <a:gradFill>
              <a:gsLst>
                <a:gs pos="50000">
                  <a:srgbClr val="DC7183"/>
                </a:gs>
                <a:gs pos="0">
                  <a:srgbClr val="E8A0AC"/>
                </a:gs>
                <a:gs pos="100000">
                  <a:srgbClr val="D04159"/>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rgbClr val="414455"/>
                </a:solidFill>
                <a:cs typeface="+mn-ea"/>
                <a:sym typeface="+mn-lt"/>
              </a:endParaRPr>
            </a:p>
          </p:txBody>
        </p:sp>
        <p:sp>
          <p:nvSpPr>
            <p:cNvPr id="53" name="椭圆 52"/>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48000" anchor="ctr"/>
            <a:lstStyle/>
            <a:p>
              <a:pPr lvl="0" algn="ctr">
                <a:defRPr/>
              </a:pPr>
              <a:r>
                <a:rPr lang="en-US" altLang="zh-CN" sz="4000" b="1" kern="0">
                  <a:solidFill>
                    <a:srgbClr val="414455"/>
                  </a:solidFill>
                  <a:cs typeface="+mn-ea"/>
                  <a:sym typeface="+mn-lt"/>
                </a:rPr>
                <a:t>03</a:t>
              </a:r>
              <a:endParaRPr lang="zh-CN" altLang="en-US" sz="4000" b="1" kern="0">
                <a:solidFill>
                  <a:srgbClr val="414455"/>
                </a:solidFill>
                <a:cs typeface="+mn-ea"/>
                <a:sym typeface="+mn-lt"/>
              </a:endParaRPr>
            </a:p>
          </p:txBody>
        </p:sp>
      </p:grpSp>
      <p:sp>
        <p:nvSpPr>
          <p:cNvPr id="55" name="TextBox 54"/>
          <p:cNvSpPr txBox="1"/>
          <p:nvPr/>
        </p:nvSpPr>
        <p:spPr>
          <a:xfrm>
            <a:off x="1921048" y="1730931"/>
            <a:ext cx="3860408" cy="625171"/>
          </a:xfrm>
          <a:prstGeom prst="rect">
            <a:avLst/>
          </a:prstGeom>
          <a:noFill/>
        </p:spPr>
        <p:txBody>
          <a:bodyPr wrap="square" lIns="91440" tIns="45720" rIns="91440" bIns="45720" rtlCol="0">
            <a:spAutoFit/>
          </a:bodyPr>
          <a:lstStyle/>
          <a:p>
            <a:pPr>
              <a:lnSpc>
                <a:spcPct val="130000"/>
              </a:lnSpc>
            </a:pPr>
            <a:r>
              <a:rPr lang="zh-CN" altLang="en-US" sz="1400">
                <a:solidFill>
                  <a:schemeClr val="tx1">
                    <a:lumMod val="85000"/>
                    <a:lumOff val="15000"/>
                  </a:schemeClr>
                </a:solidFill>
                <a:cs typeface="+mn-ea"/>
                <a:sym typeface="+mn-lt"/>
              </a:rPr>
              <a:t>您的内容打在这里，或者通过复制您的文本后，在此框中选择粘贴，并选择只保留</a:t>
            </a:r>
            <a:r>
              <a:rPr lang="zh-CN" altLang="en-US" sz="1400" smtClean="0">
                <a:solidFill>
                  <a:schemeClr val="tx1">
                    <a:lumMod val="85000"/>
                    <a:lumOff val="15000"/>
                  </a:schemeClr>
                </a:solidFill>
                <a:cs typeface="+mn-ea"/>
                <a:sym typeface="+mn-lt"/>
              </a:rPr>
              <a:t>文字</a:t>
            </a:r>
          </a:p>
        </p:txBody>
      </p:sp>
      <p:sp>
        <p:nvSpPr>
          <p:cNvPr id="56" name="TextBox 55"/>
          <p:cNvSpPr txBox="1"/>
          <p:nvPr/>
        </p:nvSpPr>
        <p:spPr>
          <a:xfrm>
            <a:off x="1928517" y="1330819"/>
            <a:ext cx="1733167" cy="400110"/>
          </a:xfrm>
          <a:prstGeom prst="rect">
            <a:avLst/>
          </a:prstGeom>
          <a:noFill/>
        </p:spPr>
        <p:txBody>
          <a:bodyPr wrap="none" lIns="91440" tIns="45720" rIns="91440" bIns="45720" rtlCol="0">
            <a:spAutoFit/>
          </a:bodyPr>
          <a:lstStyle/>
          <a:p>
            <a:pPr algn="l"/>
            <a:r>
              <a:rPr lang="zh-CN" altLang="en-US" sz="2000" b="1" smtClean="0">
                <a:solidFill>
                  <a:schemeClr val="tx1">
                    <a:lumMod val="85000"/>
                    <a:lumOff val="15000"/>
                  </a:schemeClr>
                </a:solidFill>
                <a:cs typeface="+mn-ea"/>
                <a:sym typeface="+mn-lt"/>
              </a:rPr>
              <a:t>点此编辑标题</a:t>
            </a:r>
          </a:p>
        </p:txBody>
      </p:sp>
      <p:sp>
        <p:nvSpPr>
          <p:cNvPr id="57" name="TextBox 56"/>
          <p:cNvSpPr txBox="1"/>
          <p:nvPr/>
        </p:nvSpPr>
        <p:spPr>
          <a:xfrm>
            <a:off x="679886" y="4234781"/>
            <a:ext cx="2535577" cy="625171"/>
          </a:xfrm>
          <a:prstGeom prst="rect">
            <a:avLst/>
          </a:prstGeom>
          <a:noFill/>
        </p:spPr>
        <p:txBody>
          <a:bodyPr wrap="square" lIns="91440" tIns="45720" rIns="91440" bIns="45720" rtlCol="0">
            <a:spAutoFit/>
          </a:bodyPr>
          <a:lstStyle/>
          <a:p>
            <a:pPr>
              <a:lnSpc>
                <a:spcPct val="130000"/>
              </a:lnSpc>
            </a:pPr>
            <a:r>
              <a:rPr lang="zh-CN" altLang="en-US" sz="1400">
                <a:solidFill>
                  <a:schemeClr val="tx1">
                    <a:lumMod val="85000"/>
                    <a:lumOff val="15000"/>
                  </a:schemeClr>
                </a:solidFill>
                <a:cs typeface="+mn-ea"/>
                <a:sym typeface="+mn-lt"/>
              </a:rPr>
              <a:t>您的内容打在这里，或者通过复制您的文本后，在此</a:t>
            </a:r>
            <a:r>
              <a:rPr lang="zh-CN" altLang="en-US" sz="1400" smtClean="0">
                <a:solidFill>
                  <a:schemeClr val="tx1">
                    <a:lumMod val="85000"/>
                    <a:lumOff val="15000"/>
                  </a:schemeClr>
                </a:solidFill>
                <a:cs typeface="+mn-ea"/>
                <a:sym typeface="+mn-lt"/>
              </a:rPr>
              <a:t>框</a:t>
            </a:r>
          </a:p>
        </p:txBody>
      </p:sp>
      <p:sp>
        <p:nvSpPr>
          <p:cNvPr id="58" name="TextBox 57"/>
          <p:cNvSpPr txBox="1"/>
          <p:nvPr/>
        </p:nvSpPr>
        <p:spPr>
          <a:xfrm>
            <a:off x="687354" y="3834671"/>
            <a:ext cx="1733167" cy="400110"/>
          </a:xfrm>
          <a:prstGeom prst="rect">
            <a:avLst/>
          </a:prstGeom>
          <a:noFill/>
        </p:spPr>
        <p:txBody>
          <a:bodyPr wrap="none" lIns="91440" tIns="45720" rIns="91440" bIns="45720" rtlCol="0">
            <a:spAutoFit/>
          </a:bodyPr>
          <a:lstStyle/>
          <a:p>
            <a:pPr algn="l"/>
            <a:r>
              <a:rPr lang="zh-CN" altLang="en-US" sz="2000" b="1" smtClean="0">
                <a:solidFill>
                  <a:schemeClr val="tx1">
                    <a:lumMod val="85000"/>
                    <a:lumOff val="15000"/>
                  </a:schemeClr>
                </a:solidFill>
                <a:cs typeface="+mn-ea"/>
                <a:sym typeface="+mn-lt"/>
              </a:rPr>
              <a:t>点此编辑标题</a:t>
            </a:r>
          </a:p>
        </p:txBody>
      </p:sp>
      <p:sp>
        <p:nvSpPr>
          <p:cNvPr id="59" name="TextBox 58"/>
          <p:cNvSpPr txBox="1"/>
          <p:nvPr/>
        </p:nvSpPr>
        <p:spPr>
          <a:xfrm>
            <a:off x="7224198" y="4245715"/>
            <a:ext cx="3860408" cy="625171"/>
          </a:xfrm>
          <a:prstGeom prst="rect">
            <a:avLst/>
          </a:prstGeom>
          <a:noFill/>
        </p:spPr>
        <p:txBody>
          <a:bodyPr wrap="square" lIns="91440" tIns="45720" rIns="91440" bIns="45720" rtlCol="0">
            <a:spAutoFit/>
          </a:bodyPr>
          <a:lstStyle/>
          <a:p>
            <a:pPr>
              <a:lnSpc>
                <a:spcPct val="130000"/>
              </a:lnSpc>
            </a:pPr>
            <a:r>
              <a:rPr lang="zh-CN" altLang="en-US" sz="1400">
                <a:solidFill>
                  <a:schemeClr val="tx1">
                    <a:lumMod val="85000"/>
                    <a:lumOff val="15000"/>
                  </a:schemeClr>
                </a:solidFill>
                <a:cs typeface="+mn-ea"/>
                <a:sym typeface="+mn-lt"/>
              </a:rPr>
              <a:t>您的内容打在这里，或者通过复制您的文本后，在此框中选择粘贴，并选择只保留</a:t>
            </a:r>
            <a:r>
              <a:rPr lang="zh-CN" altLang="en-US" sz="1400" smtClean="0">
                <a:solidFill>
                  <a:schemeClr val="tx1">
                    <a:lumMod val="85000"/>
                    <a:lumOff val="15000"/>
                  </a:schemeClr>
                </a:solidFill>
                <a:cs typeface="+mn-ea"/>
                <a:sym typeface="+mn-lt"/>
              </a:rPr>
              <a:t>文字</a:t>
            </a:r>
          </a:p>
        </p:txBody>
      </p:sp>
      <p:sp>
        <p:nvSpPr>
          <p:cNvPr id="60" name="TextBox 59"/>
          <p:cNvSpPr txBox="1"/>
          <p:nvPr/>
        </p:nvSpPr>
        <p:spPr>
          <a:xfrm>
            <a:off x="7231668" y="3845603"/>
            <a:ext cx="1733167" cy="400110"/>
          </a:xfrm>
          <a:prstGeom prst="rect">
            <a:avLst/>
          </a:prstGeom>
          <a:noFill/>
        </p:spPr>
        <p:txBody>
          <a:bodyPr wrap="none" lIns="91440" tIns="45720" rIns="91440" bIns="45720" rtlCol="0">
            <a:spAutoFit/>
          </a:bodyPr>
          <a:lstStyle/>
          <a:p>
            <a:pPr algn="l"/>
            <a:r>
              <a:rPr lang="zh-CN" altLang="en-US" sz="2000" b="1" smtClean="0">
                <a:solidFill>
                  <a:schemeClr val="tx1">
                    <a:lumMod val="85000"/>
                    <a:lumOff val="15000"/>
                  </a:schemeClr>
                </a:solidFill>
                <a:cs typeface="+mn-ea"/>
                <a:sym typeface="+mn-lt"/>
              </a:rPr>
              <a:t>点此编辑标题</a:t>
            </a:r>
          </a:p>
        </p:txBody>
      </p:sp>
      <p:sp>
        <p:nvSpPr>
          <p:cNvPr id="21"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dirty="0" smtClean="0">
                <a:gradFill>
                  <a:gsLst>
                    <a:gs pos="50000">
                      <a:srgbClr val="DC7183"/>
                    </a:gs>
                    <a:gs pos="0">
                      <a:srgbClr val="E8A0AC"/>
                    </a:gs>
                    <a:gs pos="100000">
                      <a:srgbClr val="D04159"/>
                    </a:gs>
                  </a:gsLst>
                  <a:lin scaled="1"/>
                </a:gradFill>
                <a:cs typeface="+mn-ea"/>
                <a:sym typeface="+mn-lt"/>
              </a:rPr>
              <a:t>03.</a:t>
            </a:r>
            <a:r>
              <a:rPr lang="zh-CN" altLang="en-US" sz="2400" b="1" dirty="0">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par>
                          <p:cTn id="28" fill="hold">
                            <p:stCondLst>
                              <p:cond delay="30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56"/>
                                        </p:tgtEl>
                                        <p:attrNameLst>
                                          <p:attrName>style.visibility</p:attrName>
                                        </p:attrNameLst>
                                      </p:cBhvr>
                                      <p:to>
                                        <p:strVal val="visible"/>
                                      </p:to>
                                    </p:set>
                                    <p:anim calcmode="lin" valueType="num">
                                      <p:cBhvr>
                                        <p:cTn id="31" dur="250" fill="hold"/>
                                        <p:tgtEl>
                                          <p:spTgt spid="56"/>
                                        </p:tgtEl>
                                        <p:attrNameLst>
                                          <p:attrName>ppt_x</p:attrName>
                                        </p:attrNameLst>
                                      </p:cBhvr>
                                      <p:tavLst>
                                        <p:tav tm="0">
                                          <p:val>
                                            <p:strVal val="#ppt_x"/>
                                          </p:val>
                                        </p:tav>
                                        <p:tav tm="100000">
                                          <p:val>
                                            <p:strVal val="#ppt_x"/>
                                          </p:val>
                                        </p:tav>
                                      </p:tavLst>
                                    </p:anim>
                                    <p:anim calcmode="lin" valueType="num">
                                      <p:cBhvr>
                                        <p:cTn id="32" dur="250" fill="hold"/>
                                        <p:tgtEl>
                                          <p:spTgt spid="56"/>
                                        </p:tgtEl>
                                        <p:attrNameLst>
                                          <p:attrName>ppt_y</p:attrName>
                                        </p:attrNameLst>
                                      </p:cBhvr>
                                      <p:tavLst>
                                        <p:tav tm="0">
                                          <p:val>
                                            <p:strVal val="#ppt_y-#ppt_h/2"/>
                                          </p:val>
                                        </p:tav>
                                        <p:tav tm="100000">
                                          <p:val>
                                            <p:strVal val="#ppt_y"/>
                                          </p:val>
                                        </p:tav>
                                      </p:tavLst>
                                    </p:anim>
                                    <p:anim calcmode="lin" valueType="num">
                                      <p:cBhvr>
                                        <p:cTn id="33" dur="250" fill="hold"/>
                                        <p:tgtEl>
                                          <p:spTgt spid="56"/>
                                        </p:tgtEl>
                                        <p:attrNameLst>
                                          <p:attrName>ppt_w</p:attrName>
                                        </p:attrNameLst>
                                      </p:cBhvr>
                                      <p:tavLst>
                                        <p:tav tm="0">
                                          <p:val>
                                            <p:strVal val="#ppt_w"/>
                                          </p:val>
                                        </p:tav>
                                        <p:tav tm="100000">
                                          <p:val>
                                            <p:strVal val="#ppt_w"/>
                                          </p:val>
                                        </p:tav>
                                      </p:tavLst>
                                    </p:anim>
                                    <p:anim calcmode="lin" valueType="num">
                                      <p:cBhvr>
                                        <p:cTn id="34" dur="250" fill="hold"/>
                                        <p:tgtEl>
                                          <p:spTgt spid="56"/>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58"/>
                                        </p:tgtEl>
                                        <p:attrNameLst>
                                          <p:attrName>style.visibility</p:attrName>
                                        </p:attrNameLst>
                                      </p:cBhvr>
                                      <p:to>
                                        <p:strVal val="visible"/>
                                      </p:to>
                                    </p:set>
                                    <p:anim calcmode="lin" valueType="num">
                                      <p:cBhvr>
                                        <p:cTn id="42" dur="250" fill="hold"/>
                                        <p:tgtEl>
                                          <p:spTgt spid="58"/>
                                        </p:tgtEl>
                                        <p:attrNameLst>
                                          <p:attrName>ppt_x</p:attrName>
                                        </p:attrNameLst>
                                      </p:cBhvr>
                                      <p:tavLst>
                                        <p:tav tm="0">
                                          <p:val>
                                            <p:strVal val="#ppt_x"/>
                                          </p:val>
                                        </p:tav>
                                        <p:tav tm="100000">
                                          <p:val>
                                            <p:strVal val="#ppt_x"/>
                                          </p:val>
                                        </p:tav>
                                      </p:tavLst>
                                    </p:anim>
                                    <p:anim calcmode="lin" valueType="num">
                                      <p:cBhvr>
                                        <p:cTn id="43" dur="250" fill="hold"/>
                                        <p:tgtEl>
                                          <p:spTgt spid="58"/>
                                        </p:tgtEl>
                                        <p:attrNameLst>
                                          <p:attrName>ppt_y</p:attrName>
                                        </p:attrNameLst>
                                      </p:cBhvr>
                                      <p:tavLst>
                                        <p:tav tm="0">
                                          <p:val>
                                            <p:strVal val="#ppt_y-#ppt_h/2"/>
                                          </p:val>
                                        </p:tav>
                                        <p:tav tm="100000">
                                          <p:val>
                                            <p:strVal val="#ppt_y"/>
                                          </p:val>
                                        </p:tav>
                                      </p:tavLst>
                                    </p:anim>
                                    <p:anim calcmode="lin" valueType="num">
                                      <p:cBhvr>
                                        <p:cTn id="44" dur="250" fill="hold"/>
                                        <p:tgtEl>
                                          <p:spTgt spid="58"/>
                                        </p:tgtEl>
                                        <p:attrNameLst>
                                          <p:attrName>ppt_w</p:attrName>
                                        </p:attrNameLst>
                                      </p:cBhvr>
                                      <p:tavLst>
                                        <p:tav tm="0">
                                          <p:val>
                                            <p:strVal val="#ppt_w"/>
                                          </p:val>
                                        </p:tav>
                                        <p:tav tm="100000">
                                          <p:val>
                                            <p:strVal val="#ppt_w"/>
                                          </p:val>
                                        </p:tav>
                                      </p:tavLst>
                                    </p:anim>
                                    <p:anim calcmode="lin" valueType="num">
                                      <p:cBhvr>
                                        <p:cTn id="45" dur="250" fill="hold"/>
                                        <p:tgtEl>
                                          <p:spTgt spid="5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childTnLst>
                          </p:cTn>
                        </p:par>
                        <p:par>
                          <p:cTn id="50" fill="hold">
                            <p:stCondLst>
                              <p:cond delay="5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60"/>
                                        </p:tgtEl>
                                        <p:attrNameLst>
                                          <p:attrName>style.visibility</p:attrName>
                                        </p:attrNameLst>
                                      </p:cBhvr>
                                      <p:to>
                                        <p:strVal val="visible"/>
                                      </p:to>
                                    </p:set>
                                    <p:anim calcmode="lin" valueType="num">
                                      <p:cBhvr>
                                        <p:cTn id="53" dur="250" fill="hold"/>
                                        <p:tgtEl>
                                          <p:spTgt spid="60"/>
                                        </p:tgtEl>
                                        <p:attrNameLst>
                                          <p:attrName>ppt_x</p:attrName>
                                        </p:attrNameLst>
                                      </p:cBhvr>
                                      <p:tavLst>
                                        <p:tav tm="0">
                                          <p:val>
                                            <p:strVal val="#ppt_x"/>
                                          </p:val>
                                        </p:tav>
                                        <p:tav tm="100000">
                                          <p:val>
                                            <p:strVal val="#ppt_x"/>
                                          </p:val>
                                        </p:tav>
                                      </p:tavLst>
                                    </p:anim>
                                    <p:anim calcmode="lin" valueType="num">
                                      <p:cBhvr>
                                        <p:cTn id="54" dur="250" fill="hold"/>
                                        <p:tgtEl>
                                          <p:spTgt spid="60"/>
                                        </p:tgtEl>
                                        <p:attrNameLst>
                                          <p:attrName>ppt_y</p:attrName>
                                        </p:attrNameLst>
                                      </p:cBhvr>
                                      <p:tavLst>
                                        <p:tav tm="0">
                                          <p:val>
                                            <p:strVal val="#ppt_y-#ppt_h/2"/>
                                          </p:val>
                                        </p:tav>
                                        <p:tav tm="100000">
                                          <p:val>
                                            <p:strVal val="#ppt_y"/>
                                          </p:val>
                                        </p:tav>
                                      </p:tavLst>
                                    </p:anim>
                                    <p:anim calcmode="lin" valueType="num">
                                      <p:cBhvr>
                                        <p:cTn id="55" dur="250" fill="hold"/>
                                        <p:tgtEl>
                                          <p:spTgt spid="60"/>
                                        </p:tgtEl>
                                        <p:attrNameLst>
                                          <p:attrName>ppt_w</p:attrName>
                                        </p:attrNameLst>
                                      </p:cBhvr>
                                      <p:tavLst>
                                        <p:tav tm="0">
                                          <p:val>
                                            <p:strVal val="#ppt_w"/>
                                          </p:val>
                                        </p:tav>
                                        <p:tav tm="100000">
                                          <p:val>
                                            <p:strVal val="#ppt_w"/>
                                          </p:val>
                                        </p:tav>
                                      </p:tavLst>
                                    </p:anim>
                                    <p:anim calcmode="lin" valueType="num">
                                      <p:cBhvr>
                                        <p:cTn id="56" dur="250" fill="hold"/>
                                        <p:tgtEl>
                                          <p:spTgt spid="60"/>
                                        </p:tgtEl>
                                        <p:attrNameLst>
                                          <p:attrName>ppt_h</p:attrName>
                                        </p:attrNameLst>
                                      </p:cBhvr>
                                      <p:tavLst>
                                        <p:tav tm="0">
                                          <p:val>
                                            <p:fltVal val="0"/>
                                          </p:val>
                                        </p:tav>
                                        <p:tav tm="100000">
                                          <p:val>
                                            <p:strVal val="#ppt_h"/>
                                          </p:val>
                                        </p:tav>
                                      </p:tavLst>
                                    </p:anim>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1006171" y="1934368"/>
            <a:ext cx="5280587" cy="701346"/>
            <a:chOff x="1292460" y="2106022"/>
            <a:chExt cx="5280586" cy="701348"/>
          </a:xfrm>
        </p:grpSpPr>
        <p:sp>
          <p:nvSpPr>
            <p:cNvPr id="29" name="椭圆 28"/>
            <p:cNvSpPr/>
            <p:nvPr/>
          </p:nvSpPr>
          <p:spPr>
            <a:xfrm>
              <a:off x="1292460" y="2252455"/>
              <a:ext cx="437607" cy="43760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1600">
                  <a:cs typeface="+mn-ea"/>
                  <a:sym typeface="+mn-lt"/>
                </a:rPr>
                <a:t>1</a:t>
              </a:r>
              <a:endParaRPr lang="zh-CN" altLang="en-US" sz="1600">
                <a:cs typeface="+mn-ea"/>
                <a:sym typeface="+mn-lt"/>
              </a:endParaRPr>
            </a:p>
          </p:txBody>
        </p:sp>
        <p:sp>
          <p:nvSpPr>
            <p:cNvPr id="30" name="文本框 22"/>
            <p:cNvSpPr txBox="1"/>
            <p:nvPr/>
          </p:nvSpPr>
          <p:spPr>
            <a:xfrm>
              <a:off x="1730065" y="2106022"/>
              <a:ext cx="4842981" cy="701348"/>
            </a:xfrm>
            <a:prstGeom prst="rect">
              <a:avLst/>
            </a:prstGeom>
            <a:noFill/>
          </p:spPr>
          <p:txBody>
            <a:bodyPr wrap="square" rtlCol="0">
              <a:spAutoFit/>
            </a:bodyPr>
            <a:lstStyle/>
            <a:p>
              <a:pPr>
                <a:lnSpc>
                  <a:spcPct val="130000"/>
                </a:lnSpc>
              </a:pPr>
              <a:r>
                <a:rPr lang="zh-CN" altLang="en-US" sz="1600">
                  <a:cs typeface="+mn-ea"/>
                  <a:sym typeface="+mn-lt"/>
                </a:rPr>
                <a:t>在此输入详细文字介绍和详细信息，在此输入详细文字介绍和详细信息。</a:t>
              </a:r>
            </a:p>
          </p:txBody>
        </p:sp>
      </p:grpSp>
      <p:grpSp>
        <p:nvGrpSpPr>
          <p:cNvPr id="31" name="组合 30"/>
          <p:cNvGrpSpPr/>
          <p:nvPr/>
        </p:nvGrpSpPr>
        <p:grpSpPr>
          <a:xfrm>
            <a:off x="1006475" y="2687203"/>
            <a:ext cx="5172075" cy="701346"/>
            <a:chOff x="1292460" y="2858534"/>
            <a:chExt cx="5577276" cy="701494"/>
          </a:xfrm>
        </p:grpSpPr>
        <p:sp>
          <p:nvSpPr>
            <p:cNvPr id="32" name="椭圆 31"/>
            <p:cNvSpPr/>
            <p:nvPr/>
          </p:nvSpPr>
          <p:spPr>
            <a:xfrm>
              <a:off x="1292460" y="3005366"/>
              <a:ext cx="437607" cy="43760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1600">
                  <a:cs typeface="+mn-ea"/>
                  <a:sym typeface="+mn-lt"/>
                </a:rPr>
                <a:t>2</a:t>
              </a:r>
              <a:endParaRPr lang="zh-CN" altLang="en-US" sz="1600">
                <a:cs typeface="+mn-ea"/>
                <a:sym typeface="+mn-lt"/>
              </a:endParaRPr>
            </a:p>
          </p:txBody>
        </p:sp>
        <p:sp>
          <p:nvSpPr>
            <p:cNvPr id="33" name="文本框 24"/>
            <p:cNvSpPr txBox="1"/>
            <p:nvPr/>
          </p:nvSpPr>
          <p:spPr>
            <a:xfrm>
              <a:off x="1764252" y="2858534"/>
              <a:ext cx="5105484" cy="701494"/>
            </a:xfrm>
            <a:prstGeom prst="rect">
              <a:avLst/>
            </a:prstGeom>
            <a:noFill/>
          </p:spPr>
          <p:txBody>
            <a:bodyPr wrap="square" rtlCol="0">
              <a:spAutoFit/>
            </a:bodyPr>
            <a:lstStyle/>
            <a:p>
              <a:pPr>
                <a:lnSpc>
                  <a:spcPct val="130000"/>
                </a:lnSpc>
              </a:pPr>
              <a:r>
                <a:rPr lang="zh-CN" altLang="en-US" sz="1600">
                  <a:cs typeface="+mn-ea"/>
                  <a:sym typeface="+mn-lt"/>
                </a:rPr>
                <a:t>在此输入详细文字介绍和详细信息，在此输入详细文字介绍和详细信息。</a:t>
              </a:r>
            </a:p>
          </p:txBody>
        </p:sp>
      </p:grpSp>
      <p:grpSp>
        <p:nvGrpSpPr>
          <p:cNvPr id="34" name="组合 33"/>
          <p:cNvGrpSpPr/>
          <p:nvPr/>
        </p:nvGrpSpPr>
        <p:grpSpPr>
          <a:xfrm>
            <a:off x="1006171" y="3464168"/>
            <a:ext cx="5280025" cy="701346"/>
            <a:chOff x="1292460" y="3635814"/>
            <a:chExt cx="5280025" cy="701344"/>
          </a:xfrm>
        </p:grpSpPr>
        <p:sp>
          <p:nvSpPr>
            <p:cNvPr id="35" name="椭圆 34"/>
            <p:cNvSpPr/>
            <p:nvPr/>
          </p:nvSpPr>
          <p:spPr>
            <a:xfrm>
              <a:off x="1292460" y="3782335"/>
              <a:ext cx="437607" cy="43760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1600">
                  <a:cs typeface="+mn-ea"/>
                  <a:sym typeface="+mn-lt"/>
                </a:rPr>
                <a:t>3</a:t>
              </a:r>
              <a:endParaRPr lang="zh-CN" altLang="en-US" sz="1600">
                <a:cs typeface="+mn-ea"/>
                <a:sym typeface="+mn-lt"/>
              </a:endParaRPr>
            </a:p>
          </p:txBody>
        </p:sp>
        <p:sp>
          <p:nvSpPr>
            <p:cNvPr id="36" name="文本框 26"/>
            <p:cNvSpPr txBox="1"/>
            <p:nvPr/>
          </p:nvSpPr>
          <p:spPr>
            <a:xfrm>
              <a:off x="1729975" y="3635814"/>
              <a:ext cx="4842510" cy="701344"/>
            </a:xfrm>
            <a:prstGeom prst="rect">
              <a:avLst/>
            </a:prstGeom>
            <a:noFill/>
          </p:spPr>
          <p:txBody>
            <a:bodyPr wrap="square" rtlCol="0">
              <a:spAutoFit/>
            </a:bodyPr>
            <a:lstStyle/>
            <a:p>
              <a:pPr>
                <a:lnSpc>
                  <a:spcPct val="130000"/>
                </a:lnSpc>
              </a:pPr>
              <a:r>
                <a:rPr lang="zh-CN" altLang="en-US" sz="1600">
                  <a:cs typeface="+mn-ea"/>
                  <a:sym typeface="+mn-lt"/>
                </a:rPr>
                <a:t>在此输入详细文字介绍和详细信息，在此输入详细文字介绍和详细信息。</a:t>
              </a:r>
            </a:p>
          </p:txBody>
        </p:sp>
      </p:grpSp>
      <p:grpSp>
        <p:nvGrpSpPr>
          <p:cNvPr id="37" name="组合 36"/>
          <p:cNvGrpSpPr/>
          <p:nvPr/>
        </p:nvGrpSpPr>
        <p:grpSpPr>
          <a:xfrm>
            <a:off x="1006171" y="4296097"/>
            <a:ext cx="5312335" cy="701346"/>
            <a:chOff x="1292460" y="4467756"/>
            <a:chExt cx="5312335" cy="701348"/>
          </a:xfrm>
        </p:grpSpPr>
        <p:sp>
          <p:nvSpPr>
            <p:cNvPr id="38" name="椭圆 37"/>
            <p:cNvSpPr/>
            <p:nvPr/>
          </p:nvSpPr>
          <p:spPr>
            <a:xfrm>
              <a:off x="1292460" y="4559304"/>
              <a:ext cx="437607" cy="437607"/>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1600">
                  <a:cs typeface="+mn-ea"/>
                  <a:sym typeface="+mn-lt"/>
                </a:rPr>
                <a:t>4</a:t>
              </a:r>
              <a:endParaRPr lang="zh-CN" altLang="en-US" sz="1600">
                <a:cs typeface="+mn-ea"/>
                <a:sym typeface="+mn-lt"/>
              </a:endParaRPr>
            </a:p>
          </p:txBody>
        </p:sp>
        <p:sp>
          <p:nvSpPr>
            <p:cNvPr id="39" name="文本框 28"/>
            <p:cNvSpPr txBox="1"/>
            <p:nvPr/>
          </p:nvSpPr>
          <p:spPr>
            <a:xfrm>
              <a:off x="1761815" y="4467756"/>
              <a:ext cx="4842980" cy="701348"/>
            </a:xfrm>
            <a:prstGeom prst="rect">
              <a:avLst/>
            </a:prstGeom>
            <a:noFill/>
          </p:spPr>
          <p:txBody>
            <a:bodyPr wrap="square" rtlCol="0">
              <a:spAutoFit/>
            </a:bodyPr>
            <a:lstStyle/>
            <a:p>
              <a:pPr>
                <a:lnSpc>
                  <a:spcPct val="130000"/>
                </a:lnSpc>
              </a:pPr>
              <a:r>
                <a:rPr lang="zh-CN" altLang="en-US" sz="1600">
                  <a:cs typeface="+mn-ea"/>
                  <a:sym typeface="+mn-lt"/>
                </a:rPr>
                <a:t>在此输入详细文字介绍和详细信息，在此输入详细文字介绍和详细信息。</a:t>
              </a:r>
            </a:p>
          </p:txBody>
        </p:sp>
      </p:grpSp>
      <p:grpSp>
        <p:nvGrpSpPr>
          <p:cNvPr id="40" name="组合 39"/>
          <p:cNvGrpSpPr/>
          <p:nvPr/>
        </p:nvGrpSpPr>
        <p:grpSpPr>
          <a:xfrm>
            <a:off x="5055383" y="1127882"/>
            <a:ext cx="7451635" cy="4963884"/>
            <a:chOff x="4576593" y="883496"/>
            <a:chExt cx="7451634" cy="4963884"/>
          </a:xfrm>
        </p:grpSpPr>
        <p:sp>
          <p:nvSpPr>
            <p:cNvPr id="42" name="直角三角形 41"/>
            <p:cNvSpPr/>
            <p:nvPr/>
          </p:nvSpPr>
          <p:spPr>
            <a:xfrm rot="10800000">
              <a:off x="9594179" y="1550403"/>
              <a:ext cx="744583" cy="744583"/>
            </a:xfrm>
            <a:prstGeom prst="rtTriangl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43" name="直角三角形 42"/>
            <p:cNvSpPr/>
            <p:nvPr/>
          </p:nvSpPr>
          <p:spPr>
            <a:xfrm>
              <a:off x="6328466" y="4537832"/>
              <a:ext cx="744583" cy="744583"/>
            </a:xfrm>
            <a:prstGeom prst="rtTriangl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44" name="直角三角形 43"/>
            <p:cNvSpPr/>
            <p:nvPr/>
          </p:nvSpPr>
          <p:spPr>
            <a:xfrm rot="10800000" flipH="1">
              <a:off x="6328467" y="1484388"/>
              <a:ext cx="744583" cy="744583"/>
            </a:xfrm>
            <a:prstGeom prst="rtTriangl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45" name="直角三角形 44"/>
            <p:cNvSpPr/>
            <p:nvPr/>
          </p:nvSpPr>
          <p:spPr>
            <a:xfrm flipH="1">
              <a:off x="9594178" y="4407202"/>
              <a:ext cx="744583" cy="744583"/>
            </a:xfrm>
            <a:prstGeom prst="rtTriangl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graphicFrame>
          <p:nvGraphicFramePr>
            <p:cNvPr id="41" name="图表 40"/>
            <p:cNvGraphicFramePr/>
            <p:nvPr/>
          </p:nvGraphicFramePr>
          <p:xfrm>
            <a:off x="4576593" y="883496"/>
            <a:ext cx="7451634" cy="4963884"/>
          </p:xfrm>
          <a:graphic>
            <a:graphicData uri="http://schemas.openxmlformats.org/drawingml/2006/chart">
              <c:chart xmlns:c="http://schemas.openxmlformats.org/drawingml/2006/chart" xmlns:r="http://schemas.openxmlformats.org/officeDocument/2006/relationships" r:id="rId4"/>
            </a:graphicData>
          </a:graphic>
        </p:graphicFrame>
        <p:sp>
          <p:nvSpPr>
            <p:cNvPr id="46" name="文本框 20"/>
            <p:cNvSpPr txBox="1"/>
            <p:nvPr/>
          </p:nvSpPr>
          <p:spPr>
            <a:xfrm rot="18900000">
              <a:off x="6328464" y="1557315"/>
              <a:ext cx="901337" cy="645160"/>
            </a:xfrm>
            <a:prstGeom prst="rect">
              <a:avLst/>
            </a:prstGeom>
            <a:noFill/>
          </p:spPr>
          <p:txBody>
            <a:bodyPr wrap="square" rtlCol="0">
              <a:spAutoFit/>
            </a:bodyPr>
            <a:lstStyle/>
            <a:p>
              <a:pPr algn="ctr"/>
              <a:r>
                <a:rPr lang="en-US" altLang="zh-CN" sz="3600" b="1">
                  <a:solidFill>
                    <a:schemeClr val="bg1"/>
                  </a:solidFill>
                  <a:cs typeface="+mn-ea"/>
                  <a:sym typeface="+mn-lt"/>
                </a:rPr>
                <a:t>01</a:t>
              </a:r>
              <a:endParaRPr lang="zh-CN" altLang="en-US" sz="3600" b="1">
                <a:solidFill>
                  <a:schemeClr val="bg1"/>
                </a:solidFill>
                <a:cs typeface="+mn-ea"/>
                <a:sym typeface="+mn-lt"/>
              </a:endParaRPr>
            </a:p>
          </p:txBody>
        </p:sp>
        <p:sp>
          <p:nvSpPr>
            <p:cNvPr id="47" name="文本框 21"/>
            <p:cNvSpPr txBox="1"/>
            <p:nvPr/>
          </p:nvSpPr>
          <p:spPr>
            <a:xfrm rot="18900000">
              <a:off x="6139988" y="2008611"/>
              <a:ext cx="2057405" cy="398780"/>
            </a:xfrm>
            <a:prstGeom prst="rect">
              <a:avLst/>
            </a:prstGeom>
            <a:noFill/>
          </p:spPr>
          <p:txBody>
            <a:bodyPr wrap="square" rtlCol="0">
              <a:spAutoFit/>
            </a:bodyPr>
            <a:lstStyle/>
            <a:p>
              <a:pPr algn="ctr"/>
              <a:r>
                <a:rPr lang="zh-CN" altLang="en-US" sz="2000">
                  <a:solidFill>
                    <a:schemeClr val="bg1"/>
                  </a:solidFill>
                  <a:cs typeface="+mn-ea"/>
                  <a:sym typeface="+mn-lt"/>
                </a:rPr>
                <a:t>此处输入文字</a:t>
              </a:r>
            </a:p>
          </p:txBody>
        </p:sp>
        <p:sp>
          <p:nvSpPr>
            <p:cNvPr id="48" name="文本框 32"/>
            <p:cNvSpPr txBox="1"/>
            <p:nvPr/>
          </p:nvSpPr>
          <p:spPr>
            <a:xfrm rot="2700000" flipH="1">
              <a:off x="9380101" y="1577281"/>
              <a:ext cx="901337" cy="645160"/>
            </a:xfrm>
            <a:prstGeom prst="rect">
              <a:avLst/>
            </a:prstGeom>
            <a:noFill/>
          </p:spPr>
          <p:txBody>
            <a:bodyPr wrap="square" rtlCol="0">
              <a:spAutoFit/>
            </a:bodyPr>
            <a:lstStyle/>
            <a:p>
              <a:pPr algn="ctr"/>
              <a:r>
                <a:rPr lang="en-US" altLang="zh-CN" sz="3600" b="1">
                  <a:solidFill>
                    <a:schemeClr val="bg1"/>
                  </a:solidFill>
                  <a:cs typeface="+mn-ea"/>
                  <a:sym typeface="+mn-lt"/>
                </a:rPr>
                <a:t>02</a:t>
              </a:r>
              <a:endParaRPr lang="zh-CN" altLang="en-US" sz="3600" b="1">
                <a:solidFill>
                  <a:schemeClr val="bg1"/>
                </a:solidFill>
                <a:cs typeface="+mn-ea"/>
                <a:sym typeface="+mn-lt"/>
              </a:endParaRPr>
            </a:p>
          </p:txBody>
        </p:sp>
        <p:sp>
          <p:nvSpPr>
            <p:cNvPr id="49" name="文本框 33"/>
            <p:cNvSpPr txBox="1"/>
            <p:nvPr/>
          </p:nvSpPr>
          <p:spPr>
            <a:xfrm rot="2700000" flipH="1">
              <a:off x="8454262" y="2028231"/>
              <a:ext cx="2057405" cy="398780"/>
            </a:xfrm>
            <a:prstGeom prst="rect">
              <a:avLst/>
            </a:prstGeom>
            <a:noFill/>
          </p:spPr>
          <p:txBody>
            <a:bodyPr wrap="square" rtlCol="0">
              <a:spAutoFit/>
            </a:bodyPr>
            <a:lstStyle/>
            <a:p>
              <a:pPr algn="ctr"/>
              <a:r>
                <a:rPr lang="zh-CN" altLang="en-US" sz="2000">
                  <a:solidFill>
                    <a:schemeClr val="bg1"/>
                  </a:solidFill>
                  <a:cs typeface="+mn-ea"/>
                  <a:sym typeface="+mn-lt"/>
                </a:rPr>
                <a:t>此处输入文字</a:t>
              </a:r>
            </a:p>
          </p:txBody>
        </p:sp>
        <p:sp>
          <p:nvSpPr>
            <p:cNvPr id="50" name="文本框 34"/>
            <p:cNvSpPr txBox="1"/>
            <p:nvPr/>
          </p:nvSpPr>
          <p:spPr>
            <a:xfrm rot="2700000">
              <a:off x="6094447" y="4217885"/>
              <a:ext cx="2057405" cy="398780"/>
            </a:xfrm>
            <a:prstGeom prst="rect">
              <a:avLst/>
            </a:prstGeom>
            <a:noFill/>
          </p:spPr>
          <p:txBody>
            <a:bodyPr wrap="square" rtlCol="0">
              <a:spAutoFit/>
            </a:bodyPr>
            <a:lstStyle/>
            <a:p>
              <a:pPr algn="ctr"/>
              <a:r>
                <a:rPr lang="zh-CN" altLang="en-US" sz="2000">
                  <a:solidFill>
                    <a:schemeClr val="bg1"/>
                  </a:solidFill>
                  <a:cs typeface="+mn-ea"/>
                  <a:sym typeface="+mn-lt"/>
                </a:rPr>
                <a:t>此处输入文字</a:t>
              </a:r>
            </a:p>
          </p:txBody>
        </p:sp>
        <p:sp>
          <p:nvSpPr>
            <p:cNvPr id="51" name="文本框 35"/>
            <p:cNvSpPr txBox="1"/>
            <p:nvPr/>
          </p:nvSpPr>
          <p:spPr>
            <a:xfrm rot="13500000">
              <a:off x="6328463" y="4483568"/>
              <a:ext cx="901337" cy="645160"/>
            </a:xfrm>
            <a:prstGeom prst="rect">
              <a:avLst/>
            </a:prstGeom>
            <a:noFill/>
          </p:spPr>
          <p:txBody>
            <a:bodyPr wrap="square" rtlCol="0">
              <a:spAutoFit/>
            </a:bodyPr>
            <a:lstStyle/>
            <a:p>
              <a:pPr algn="ctr"/>
              <a:r>
                <a:rPr lang="en-US" altLang="zh-CN" sz="3600" b="1">
                  <a:solidFill>
                    <a:schemeClr val="bg1"/>
                  </a:solidFill>
                  <a:cs typeface="+mn-ea"/>
                  <a:sym typeface="+mn-lt"/>
                </a:rPr>
                <a:t>03</a:t>
              </a:r>
              <a:endParaRPr lang="zh-CN" altLang="en-US" sz="3600" b="1">
                <a:solidFill>
                  <a:schemeClr val="bg1"/>
                </a:solidFill>
                <a:cs typeface="+mn-ea"/>
                <a:sym typeface="+mn-lt"/>
              </a:endParaRPr>
            </a:p>
          </p:txBody>
        </p:sp>
        <p:sp>
          <p:nvSpPr>
            <p:cNvPr id="52" name="文本框 36"/>
            <p:cNvSpPr txBox="1"/>
            <p:nvPr/>
          </p:nvSpPr>
          <p:spPr>
            <a:xfrm rot="8100000">
              <a:off x="9430089" y="4373815"/>
              <a:ext cx="901337" cy="645160"/>
            </a:xfrm>
            <a:prstGeom prst="rect">
              <a:avLst/>
            </a:prstGeom>
            <a:noFill/>
          </p:spPr>
          <p:txBody>
            <a:bodyPr wrap="square" rtlCol="0">
              <a:spAutoFit/>
            </a:bodyPr>
            <a:lstStyle/>
            <a:p>
              <a:pPr algn="ctr"/>
              <a:r>
                <a:rPr lang="en-US" altLang="zh-CN" sz="3600" b="1">
                  <a:solidFill>
                    <a:schemeClr val="bg1"/>
                  </a:solidFill>
                  <a:cs typeface="+mn-ea"/>
                  <a:sym typeface="+mn-lt"/>
                </a:rPr>
                <a:t>04</a:t>
              </a:r>
              <a:endParaRPr lang="zh-CN" altLang="en-US" sz="3600" b="1">
                <a:solidFill>
                  <a:schemeClr val="bg1"/>
                </a:solidFill>
                <a:cs typeface="+mn-ea"/>
                <a:sym typeface="+mn-lt"/>
              </a:endParaRPr>
            </a:p>
          </p:txBody>
        </p:sp>
        <p:sp>
          <p:nvSpPr>
            <p:cNvPr id="53" name="文本框 37"/>
            <p:cNvSpPr txBox="1"/>
            <p:nvPr/>
          </p:nvSpPr>
          <p:spPr>
            <a:xfrm rot="18840000" flipH="1">
              <a:off x="8480389" y="4217885"/>
              <a:ext cx="2057405" cy="398780"/>
            </a:xfrm>
            <a:prstGeom prst="rect">
              <a:avLst/>
            </a:prstGeom>
            <a:noFill/>
          </p:spPr>
          <p:txBody>
            <a:bodyPr wrap="square" rtlCol="0">
              <a:spAutoFit/>
            </a:bodyPr>
            <a:lstStyle/>
            <a:p>
              <a:pPr algn="ctr"/>
              <a:r>
                <a:rPr lang="zh-CN" altLang="en-US" sz="2000">
                  <a:solidFill>
                    <a:schemeClr val="bg1"/>
                  </a:solidFill>
                  <a:cs typeface="+mn-ea"/>
                  <a:sym typeface="+mn-lt"/>
                </a:rPr>
                <a:t>此处输入文字</a:t>
              </a:r>
            </a:p>
          </p:txBody>
        </p:sp>
      </p:grpSp>
      <p:sp>
        <p:nvSpPr>
          <p:cNvPr id="3" name="TextBox 2"/>
          <p:cNvSpPr txBox="1"/>
          <p:nvPr/>
        </p:nvSpPr>
        <p:spPr>
          <a:xfrm>
            <a:off x="8084369" y="3348185"/>
            <a:ext cx="1667125" cy="460375"/>
          </a:xfrm>
          <a:prstGeom prst="rect">
            <a:avLst/>
          </a:prstGeom>
          <a:noFill/>
        </p:spPr>
        <p:txBody>
          <a:bodyPr wrap="square" rtlCol="0">
            <a:spAutoFit/>
          </a:bodyPr>
          <a:lstStyle/>
          <a:p>
            <a:r>
              <a:rPr lang="zh-CN" altLang="en-US" sz="2400" smtClean="0">
                <a:cs typeface="+mn-ea"/>
                <a:sym typeface="+mn-lt"/>
              </a:rPr>
              <a:t>添加标题</a:t>
            </a:r>
            <a:endParaRPr lang="zh-CN" altLang="en-US" sz="2400">
              <a:cs typeface="+mn-ea"/>
              <a:sym typeface="+mn-lt"/>
            </a:endParaRPr>
          </a:p>
        </p:txBody>
      </p:sp>
      <p:sp>
        <p:nvSpPr>
          <p:cNvPr id="5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dirty="0" smtClean="0">
                <a:gradFill>
                  <a:gsLst>
                    <a:gs pos="50000">
                      <a:srgbClr val="DC7183"/>
                    </a:gs>
                    <a:gs pos="0">
                      <a:srgbClr val="E8A0AC"/>
                    </a:gs>
                    <a:gs pos="100000">
                      <a:srgbClr val="D04159"/>
                    </a:gs>
                  </a:gsLst>
                  <a:lin scaled="1"/>
                </a:gradFill>
                <a:cs typeface="+mn-ea"/>
                <a:sym typeface="+mn-lt"/>
              </a:rPr>
              <a:t>03.</a:t>
            </a:r>
            <a:r>
              <a:rPr lang="zh-CN" altLang="en-US" sz="2400" b="1" dirty="0">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750" fill="hold"/>
                                        <p:tgtEl>
                                          <p:spTgt spid="40"/>
                                        </p:tgtEl>
                                        <p:attrNameLst>
                                          <p:attrName>ppt_w</p:attrName>
                                        </p:attrNameLst>
                                      </p:cBhvr>
                                      <p:tavLst>
                                        <p:tav tm="0">
                                          <p:val>
                                            <p:fltVal val="0"/>
                                          </p:val>
                                        </p:tav>
                                        <p:tav tm="100000">
                                          <p:val>
                                            <p:strVal val="#ppt_w"/>
                                          </p:val>
                                        </p:tav>
                                      </p:tavLst>
                                    </p:anim>
                                    <p:anim calcmode="lin" valueType="num">
                                      <p:cBhvr>
                                        <p:cTn id="14" dur="750" fill="hold"/>
                                        <p:tgtEl>
                                          <p:spTgt spid="40"/>
                                        </p:tgtEl>
                                        <p:attrNameLst>
                                          <p:attrName>ppt_h</p:attrName>
                                        </p:attrNameLst>
                                      </p:cBhvr>
                                      <p:tavLst>
                                        <p:tav tm="0">
                                          <p:val>
                                            <p:fltVal val="0"/>
                                          </p:val>
                                        </p:tav>
                                        <p:tav tm="100000">
                                          <p:val>
                                            <p:strVal val="#ppt_h"/>
                                          </p:val>
                                        </p:tav>
                                      </p:tavLst>
                                    </p:anim>
                                    <p:anim calcmode="lin" valueType="num">
                                      <p:cBhvr>
                                        <p:cTn id="15" dur="750" fill="hold"/>
                                        <p:tgtEl>
                                          <p:spTgt spid="40"/>
                                        </p:tgtEl>
                                        <p:attrNameLst>
                                          <p:attrName>style.rotation</p:attrName>
                                        </p:attrNameLst>
                                      </p:cBhvr>
                                      <p:tavLst>
                                        <p:tav tm="0">
                                          <p:val>
                                            <p:fltVal val="90"/>
                                          </p:val>
                                        </p:tav>
                                        <p:tav tm="100000">
                                          <p:val>
                                            <p:fltVal val="0"/>
                                          </p:val>
                                        </p:tav>
                                      </p:tavLst>
                                    </p:anim>
                                    <p:animEffect transition="in" filter="fade">
                                      <p:cBhvr>
                                        <p:cTn id="16" dur="750"/>
                                        <p:tgtEl>
                                          <p:spTgt spid="4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51" name="Freeform 6"/>
          <p:cNvSpPr/>
          <p:nvPr/>
        </p:nvSpPr>
        <p:spPr bwMode="auto">
          <a:xfrm>
            <a:off x="7921431" y="1932138"/>
            <a:ext cx="837587" cy="837592"/>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2" name="Freeform 7"/>
          <p:cNvSpPr/>
          <p:nvPr/>
        </p:nvSpPr>
        <p:spPr bwMode="auto">
          <a:xfrm>
            <a:off x="7408024" y="2769730"/>
            <a:ext cx="839054" cy="839058"/>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3" name="Freeform 8"/>
          <p:cNvSpPr/>
          <p:nvPr/>
        </p:nvSpPr>
        <p:spPr bwMode="auto">
          <a:xfrm>
            <a:off x="6573370" y="2769730"/>
            <a:ext cx="834654" cy="839058"/>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4" name="Freeform 9"/>
          <p:cNvSpPr/>
          <p:nvPr/>
        </p:nvSpPr>
        <p:spPr bwMode="auto">
          <a:xfrm>
            <a:off x="6057029" y="1932138"/>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5" name="Freeform 10"/>
          <p:cNvSpPr/>
          <p:nvPr/>
        </p:nvSpPr>
        <p:spPr bwMode="auto">
          <a:xfrm>
            <a:off x="5222375" y="1932138"/>
            <a:ext cx="834654" cy="837592"/>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6" name="Freeform 11"/>
          <p:cNvSpPr/>
          <p:nvPr/>
        </p:nvSpPr>
        <p:spPr bwMode="auto">
          <a:xfrm>
            <a:off x="5222375" y="2769730"/>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7" name="Freeform 12"/>
          <p:cNvSpPr/>
          <p:nvPr/>
        </p:nvSpPr>
        <p:spPr bwMode="auto">
          <a:xfrm>
            <a:off x="6057029" y="3283140"/>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8" name="Freeform 13"/>
          <p:cNvSpPr/>
          <p:nvPr/>
        </p:nvSpPr>
        <p:spPr bwMode="auto">
          <a:xfrm>
            <a:off x="6057029" y="4120731"/>
            <a:ext cx="837587" cy="839058"/>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59" name="Freeform 14"/>
          <p:cNvSpPr/>
          <p:nvPr/>
        </p:nvSpPr>
        <p:spPr bwMode="auto">
          <a:xfrm>
            <a:off x="5222375" y="4120731"/>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0" name="Freeform 15"/>
          <p:cNvSpPr/>
          <p:nvPr/>
        </p:nvSpPr>
        <p:spPr bwMode="auto">
          <a:xfrm>
            <a:off x="4708968" y="3283140"/>
            <a:ext cx="834654" cy="837592"/>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1" name="Freeform 16"/>
          <p:cNvSpPr/>
          <p:nvPr/>
        </p:nvSpPr>
        <p:spPr bwMode="auto">
          <a:xfrm>
            <a:off x="3869914" y="3283140"/>
            <a:ext cx="839054" cy="837592"/>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2" name="Freeform 17"/>
          <p:cNvSpPr/>
          <p:nvPr/>
        </p:nvSpPr>
        <p:spPr bwMode="auto">
          <a:xfrm>
            <a:off x="3357973" y="4120731"/>
            <a:ext cx="834654" cy="839058"/>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3" name="Oval 18"/>
          <p:cNvSpPr>
            <a:spLocks noChangeArrowheads="1"/>
          </p:cNvSpPr>
          <p:nvPr/>
        </p:nvSpPr>
        <p:spPr bwMode="auto">
          <a:xfrm>
            <a:off x="6960626" y="2326731"/>
            <a:ext cx="897729" cy="897734"/>
          </a:xfrm>
          <a:prstGeom prst="ellipse">
            <a:avLst/>
          </a:prstGeom>
          <a:gradFill>
            <a:gsLst>
              <a:gs pos="50000">
                <a:srgbClr val="DC7183"/>
              </a:gs>
              <a:gs pos="0">
                <a:srgbClr val="E8A0AC"/>
              </a:gs>
              <a:gs pos="100000">
                <a:srgbClr val="D04159"/>
              </a:gs>
            </a:gsLst>
            <a:lin ang="0" scaled="0"/>
          </a:gra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800" b="0" i="0" u="none" strike="noStrike" kern="0" cap="none" spc="-113" normalizeH="0" baseline="0" noProof="0" smtClean="0">
                <a:ln>
                  <a:noFill/>
                </a:ln>
                <a:solidFill>
                  <a:schemeClr val="bg1"/>
                </a:solidFill>
                <a:effectLst/>
                <a:uLnTx/>
                <a:uFillTx/>
                <a:cs typeface="+mn-ea"/>
                <a:sym typeface="+mn-lt"/>
              </a:rPr>
              <a:t>1</a:t>
            </a:r>
          </a:p>
        </p:txBody>
      </p:sp>
      <p:sp>
        <p:nvSpPr>
          <p:cNvPr id="164" name="Oval 19"/>
          <p:cNvSpPr>
            <a:spLocks noChangeArrowheads="1"/>
          </p:cNvSpPr>
          <p:nvPr/>
        </p:nvSpPr>
        <p:spPr bwMode="auto">
          <a:xfrm>
            <a:off x="5609632" y="2326731"/>
            <a:ext cx="897729" cy="897734"/>
          </a:xfrm>
          <a:prstGeom prst="ellipse">
            <a:avLst/>
          </a:prstGeom>
          <a:gradFill>
            <a:gsLst>
              <a:gs pos="50000">
                <a:srgbClr val="DC7183"/>
              </a:gs>
              <a:gs pos="0">
                <a:srgbClr val="E8A0AC"/>
              </a:gs>
              <a:gs pos="100000">
                <a:srgbClr val="D04159"/>
              </a:gs>
            </a:gsLst>
            <a:lin ang="0" scaled="0"/>
          </a:gra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800" b="0" i="0" u="none" strike="noStrike" kern="0" cap="none" spc="-113" normalizeH="0" baseline="0" noProof="0" smtClean="0">
                <a:ln>
                  <a:noFill/>
                </a:ln>
                <a:solidFill>
                  <a:schemeClr val="bg1"/>
                </a:solidFill>
                <a:effectLst/>
                <a:uLnTx/>
                <a:uFillTx/>
                <a:cs typeface="+mn-ea"/>
                <a:sym typeface="+mn-lt"/>
              </a:rPr>
              <a:t>2</a:t>
            </a:r>
          </a:p>
        </p:txBody>
      </p:sp>
      <p:sp>
        <p:nvSpPr>
          <p:cNvPr id="165" name="Oval 20"/>
          <p:cNvSpPr>
            <a:spLocks noChangeArrowheads="1"/>
          </p:cNvSpPr>
          <p:nvPr/>
        </p:nvSpPr>
        <p:spPr bwMode="auto">
          <a:xfrm>
            <a:off x="5609632" y="3670398"/>
            <a:ext cx="897729" cy="897734"/>
          </a:xfrm>
          <a:prstGeom prst="ellipse">
            <a:avLst/>
          </a:prstGeom>
          <a:gradFill>
            <a:gsLst>
              <a:gs pos="50000">
                <a:srgbClr val="DC7183"/>
              </a:gs>
              <a:gs pos="0">
                <a:srgbClr val="E8A0AC"/>
              </a:gs>
              <a:gs pos="100000">
                <a:srgbClr val="D04159"/>
              </a:gs>
            </a:gsLst>
            <a:lin ang="0" scaled="0"/>
          </a:gra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800" b="0" i="0" u="none" strike="noStrike" kern="0" cap="none" spc="-113" normalizeH="0" baseline="0" noProof="0" smtClean="0">
                <a:ln>
                  <a:noFill/>
                </a:ln>
                <a:solidFill>
                  <a:schemeClr val="bg1"/>
                </a:solidFill>
                <a:effectLst/>
                <a:uLnTx/>
                <a:uFillTx/>
                <a:cs typeface="+mn-ea"/>
                <a:sym typeface="+mn-lt"/>
              </a:rPr>
              <a:t>3</a:t>
            </a:r>
          </a:p>
        </p:txBody>
      </p:sp>
      <p:sp>
        <p:nvSpPr>
          <p:cNvPr id="166" name="Oval 21"/>
          <p:cNvSpPr>
            <a:spLocks noChangeArrowheads="1"/>
          </p:cNvSpPr>
          <p:nvPr/>
        </p:nvSpPr>
        <p:spPr bwMode="auto">
          <a:xfrm>
            <a:off x="4258637" y="3670398"/>
            <a:ext cx="897729" cy="897734"/>
          </a:xfrm>
          <a:prstGeom prst="ellipse">
            <a:avLst/>
          </a:prstGeom>
          <a:gradFill>
            <a:gsLst>
              <a:gs pos="50000">
                <a:srgbClr val="DC7183"/>
              </a:gs>
              <a:gs pos="0">
                <a:srgbClr val="E8A0AC"/>
              </a:gs>
              <a:gs pos="100000">
                <a:srgbClr val="D04159"/>
              </a:gs>
            </a:gsLst>
            <a:lin ang="0" scaled="0"/>
          </a:gra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800" b="0" i="0" u="none" strike="noStrike" kern="0" cap="none" spc="-113" normalizeH="0" baseline="0" noProof="0" smtClean="0">
                <a:ln>
                  <a:noFill/>
                </a:ln>
                <a:solidFill>
                  <a:schemeClr val="bg1"/>
                </a:solidFill>
                <a:effectLst/>
                <a:uLnTx/>
                <a:uFillTx/>
                <a:cs typeface="+mn-ea"/>
                <a:sym typeface="+mn-lt"/>
              </a:rPr>
              <a:t>4</a:t>
            </a:r>
          </a:p>
        </p:txBody>
      </p:sp>
      <p:sp>
        <p:nvSpPr>
          <p:cNvPr id="167" name="矩形 166"/>
          <p:cNvSpPr/>
          <p:nvPr/>
        </p:nvSpPr>
        <p:spPr>
          <a:xfrm>
            <a:off x="8759019" y="1932138"/>
            <a:ext cx="1871675" cy="326517"/>
          </a:xfrm>
          <a:prstGeom prst="rect">
            <a:avLst/>
          </a:pr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8" name="矩形 167"/>
          <p:cNvSpPr/>
          <p:nvPr/>
        </p:nvSpPr>
        <p:spPr>
          <a:xfrm>
            <a:off x="1485106" y="4633272"/>
            <a:ext cx="1882564" cy="326517"/>
          </a:xfrm>
          <a:prstGeom prst="rect">
            <a:avLst/>
          </a:prstGeom>
          <a:gradFill>
            <a:gsLst>
              <a:gs pos="50000">
                <a:srgbClr val="DC7183"/>
              </a:gs>
              <a:gs pos="0">
                <a:srgbClr val="E8A0AC"/>
              </a:gs>
              <a:gs pos="100000">
                <a:srgbClr val="D04159"/>
              </a:gs>
            </a:gsLst>
            <a:lin ang="0" scaled="0"/>
          </a:gra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69" name="TextBox 168"/>
          <p:cNvSpPr txBox="1"/>
          <p:nvPr/>
        </p:nvSpPr>
        <p:spPr>
          <a:xfrm>
            <a:off x="8322310" y="2572385"/>
            <a:ext cx="2362835" cy="435843"/>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tx1"/>
                </a:solidFill>
                <a:effectLst/>
                <a:uLnTx/>
                <a:uFillTx/>
                <a:cs typeface="+mn-ea"/>
                <a:sym typeface="+mn-lt"/>
              </a:rPr>
              <a:t>点击此处添加标题</a:t>
            </a:r>
          </a:p>
        </p:txBody>
      </p:sp>
      <p:sp>
        <p:nvSpPr>
          <p:cNvPr id="170" name="TextBox 169"/>
          <p:cNvSpPr txBox="1"/>
          <p:nvPr/>
        </p:nvSpPr>
        <p:spPr>
          <a:xfrm>
            <a:off x="8324215" y="3082925"/>
            <a:ext cx="2607310" cy="90678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tx1"/>
                </a:solidFill>
                <a:effectLst/>
                <a:uLnTx/>
                <a:uFillTx/>
                <a:cs typeface="+mn-ea"/>
                <a:sym typeface="+mn-lt"/>
              </a:rPr>
              <a:t>在此输入详细文字介绍和详细信息，在此输入详细文字介绍和详细信息。</a:t>
            </a:r>
          </a:p>
        </p:txBody>
      </p:sp>
      <p:sp>
        <p:nvSpPr>
          <p:cNvPr id="171" name="TextBox 170"/>
          <p:cNvSpPr txBox="1"/>
          <p:nvPr/>
        </p:nvSpPr>
        <p:spPr>
          <a:xfrm>
            <a:off x="2609215" y="1771650"/>
            <a:ext cx="2499995" cy="435843"/>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tx1"/>
                </a:solidFill>
                <a:effectLst/>
                <a:uLnTx/>
                <a:uFillTx/>
                <a:cs typeface="+mn-ea"/>
                <a:sym typeface="+mn-lt"/>
              </a:rPr>
              <a:t>点击此处添加标题</a:t>
            </a:r>
          </a:p>
        </p:txBody>
      </p:sp>
      <p:sp>
        <p:nvSpPr>
          <p:cNvPr id="172" name="TextBox 171"/>
          <p:cNvSpPr txBox="1"/>
          <p:nvPr/>
        </p:nvSpPr>
        <p:spPr>
          <a:xfrm>
            <a:off x="2501265" y="2176145"/>
            <a:ext cx="2607945" cy="906780"/>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tx1"/>
                </a:solidFill>
                <a:effectLst/>
                <a:uLnTx/>
                <a:uFillTx/>
                <a:cs typeface="+mn-ea"/>
                <a:sym typeface="+mn-lt"/>
              </a:rPr>
              <a:t>在此输入详细文字介绍和详细信息，在此输入详细文字介绍和详细信息。</a:t>
            </a:r>
          </a:p>
        </p:txBody>
      </p:sp>
      <p:sp>
        <p:nvSpPr>
          <p:cNvPr id="173" name="TextBox 172"/>
          <p:cNvSpPr txBox="1"/>
          <p:nvPr/>
        </p:nvSpPr>
        <p:spPr>
          <a:xfrm>
            <a:off x="7011670" y="3930015"/>
            <a:ext cx="2362200" cy="435843"/>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tx1"/>
                </a:solidFill>
                <a:effectLst/>
                <a:uLnTx/>
                <a:uFillTx/>
                <a:cs typeface="+mn-ea"/>
                <a:sym typeface="+mn-lt"/>
              </a:rPr>
              <a:t>点击此处添加标题</a:t>
            </a:r>
          </a:p>
        </p:txBody>
      </p:sp>
      <p:sp>
        <p:nvSpPr>
          <p:cNvPr id="174" name="TextBox 173"/>
          <p:cNvSpPr txBox="1"/>
          <p:nvPr/>
        </p:nvSpPr>
        <p:spPr>
          <a:xfrm>
            <a:off x="7013575" y="4440555"/>
            <a:ext cx="2607310" cy="90678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tx1"/>
                </a:solidFill>
                <a:effectLst/>
                <a:uLnTx/>
                <a:uFillTx/>
                <a:cs typeface="+mn-ea"/>
                <a:sym typeface="+mn-lt"/>
              </a:rPr>
              <a:t>在此输入详细文字介绍和详细信息，在此输入详细文字介绍和详细信息。</a:t>
            </a:r>
          </a:p>
        </p:txBody>
      </p:sp>
      <p:sp>
        <p:nvSpPr>
          <p:cNvPr id="175" name="TextBox 174"/>
          <p:cNvSpPr txBox="1"/>
          <p:nvPr/>
        </p:nvSpPr>
        <p:spPr>
          <a:xfrm>
            <a:off x="1387475" y="3159125"/>
            <a:ext cx="2401570" cy="435843"/>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tx1"/>
                </a:solidFill>
                <a:effectLst/>
                <a:uLnTx/>
                <a:uFillTx/>
                <a:cs typeface="+mn-ea"/>
                <a:sym typeface="+mn-lt"/>
              </a:rPr>
              <a:t>点击此处添加标题</a:t>
            </a:r>
          </a:p>
        </p:txBody>
      </p:sp>
      <p:sp>
        <p:nvSpPr>
          <p:cNvPr id="176" name="TextBox 175"/>
          <p:cNvSpPr txBox="1"/>
          <p:nvPr/>
        </p:nvSpPr>
        <p:spPr>
          <a:xfrm>
            <a:off x="1181735" y="3544570"/>
            <a:ext cx="2607310" cy="906780"/>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tx1"/>
                </a:solidFill>
                <a:effectLst/>
                <a:uLnTx/>
                <a:uFillTx/>
                <a:cs typeface="+mn-ea"/>
                <a:sym typeface="+mn-lt"/>
              </a:rPr>
              <a:t>在此输入详细文字介绍和详细信息，在此输入详细文字介绍和详细信息。</a:t>
            </a:r>
          </a:p>
        </p:txBody>
      </p:sp>
      <p:sp>
        <p:nvSpPr>
          <p:cNvPr id="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03.</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right)">
                                      <p:cBhvr>
                                        <p:cTn id="7" dur="200"/>
                                        <p:tgtEl>
                                          <p:spTgt spid="16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ipe(right)">
                                      <p:cBhvr>
                                        <p:cTn id="11" dur="200"/>
                                        <p:tgtEl>
                                          <p:spTgt spid="15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wipe(up)">
                                      <p:cBhvr>
                                        <p:cTn id="15" dur="200"/>
                                        <p:tgtEl>
                                          <p:spTgt spid="1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wipe(right)">
                                      <p:cBhvr>
                                        <p:cTn id="19" dur="200"/>
                                        <p:tgtEl>
                                          <p:spTgt spid="15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wipe(down)">
                                      <p:cBhvr>
                                        <p:cTn id="23" dur="200"/>
                                        <p:tgtEl>
                                          <p:spTgt spid="15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wipe(right)">
                                      <p:cBhvr>
                                        <p:cTn id="27" dur="200"/>
                                        <p:tgtEl>
                                          <p:spTgt spid="15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wipe(up)">
                                      <p:cBhvr>
                                        <p:cTn id="31" dur="200"/>
                                        <p:tgtEl>
                                          <p:spTgt spid="15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wipe(left)">
                                      <p:cBhvr>
                                        <p:cTn id="35" dur="200"/>
                                        <p:tgtEl>
                                          <p:spTgt spid="15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wipe(up)">
                                      <p:cBhvr>
                                        <p:cTn id="39" dur="200"/>
                                        <p:tgtEl>
                                          <p:spTgt spid="158"/>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wipe(right)">
                                      <p:cBhvr>
                                        <p:cTn id="43" dur="200"/>
                                        <p:tgtEl>
                                          <p:spTgt spid="15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wipe(down)">
                                      <p:cBhvr>
                                        <p:cTn id="47" dur="200"/>
                                        <p:tgtEl>
                                          <p:spTgt spid="160"/>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wipe(right)">
                                      <p:cBhvr>
                                        <p:cTn id="51" dur="200"/>
                                        <p:tgtEl>
                                          <p:spTgt spid="16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wipe(up)">
                                      <p:cBhvr>
                                        <p:cTn id="55" dur="200"/>
                                        <p:tgtEl>
                                          <p:spTgt spid="16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168"/>
                                        </p:tgtEl>
                                        <p:attrNameLst>
                                          <p:attrName>style.visibility</p:attrName>
                                        </p:attrNameLst>
                                      </p:cBhvr>
                                      <p:to>
                                        <p:strVal val="visible"/>
                                      </p:to>
                                    </p:set>
                                    <p:animEffect transition="in" filter="wipe(right)">
                                      <p:cBhvr>
                                        <p:cTn id="59" dur="200"/>
                                        <p:tgtEl>
                                          <p:spTgt spid="168"/>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63"/>
                                        </p:tgtEl>
                                        <p:attrNameLst>
                                          <p:attrName>style.visibility</p:attrName>
                                        </p:attrNameLst>
                                      </p:cBhvr>
                                      <p:to>
                                        <p:strVal val="visible"/>
                                      </p:to>
                                    </p:set>
                                    <p:anim calcmode="lin" valueType="num">
                                      <p:cBhvr>
                                        <p:cTn id="63" dur="500" fill="hold"/>
                                        <p:tgtEl>
                                          <p:spTgt spid="163"/>
                                        </p:tgtEl>
                                        <p:attrNameLst>
                                          <p:attrName>ppt_w</p:attrName>
                                        </p:attrNameLst>
                                      </p:cBhvr>
                                      <p:tavLst>
                                        <p:tav tm="0">
                                          <p:val>
                                            <p:fltVal val="0"/>
                                          </p:val>
                                        </p:tav>
                                        <p:tav tm="100000">
                                          <p:val>
                                            <p:strVal val="#ppt_w"/>
                                          </p:val>
                                        </p:tav>
                                      </p:tavLst>
                                    </p:anim>
                                    <p:anim calcmode="lin" valueType="num">
                                      <p:cBhvr>
                                        <p:cTn id="64" dur="500" fill="hold"/>
                                        <p:tgtEl>
                                          <p:spTgt spid="163"/>
                                        </p:tgtEl>
                                        <p:attrNameLst>
                                          <p:attrName>ppt_h</p:attrName>
                                        </p:attrNameLst>
                                      </p:cBhvr>
                                      <p:tavLst>
                                        <p:tav tm="0">
                                          <p:val>
                                            <p:fltVal val="0"/>
                                          </p:val>
                                        </p:tav>
                                        <p:tav tm="100000">
                                          <p:val>
                                            <p:strVal val="#ppt_h"/>
                                          </p:val>
                                        </p:tav>
                                      </p:tavLst>
                                    </p:anim>
                                    <p:anim calcmode="lin" valueType="num">
                                      <p:cBhvr>
                                        <p:cTn id="65" dur="500" fill="hold"/>
                                        <p:tgtEl>
                                          <p:spTgt spid="163"/>
                                        </p:tgtEl>
                                        <p:attrNameLst>
                                          <p:attrName>style.rotation</p:attrName>
                                        </p:attrNameLst>
                                      </p:cBhvr>
                                      <p:tavLst>
                                        <p:tav tm="0">
                                          <p:val>
                                            <p:fltVal val="360"/>
                                          </p:val>
                                        </p:tav>
                                        <p:tav tm="100000">
                                          <p:val>
                                            <p:fltVal val="0"/>
                                          </p:val>
                                        </p:tav>
                                      </p:tavLst>
                                    </p:anim>
                                    <p:animEffect transition="in" filter="fade">
                                      <p:cBhvr>
                                        <p:cTn id="66" dur="500"/>
                                        <p:tgtEl>
                                          <p:spTgt spid="163"/>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169"/>
                                        </p:tgtEl>
                                        <p:attrNameLst>
                                          <p:attrName>style.visibility</p:attrName>
                                        </p:attrNameLst>
                                      </p:cBhvr>
                                      <p:to>
                                        <p:strVal val="visible"/>
                                      </p:to>
                                    </p:set>
                                    <p:anim calcmode="lin" valueType="num">
                                      <p:cBhvr additive="base">
                                        <p:cTn id="70" dur="500"/>
                                        <p:tgtEl>
                                          <p:spTgt spid="169"/>
                                        </p:tgtEl>
                                        <p:attrNameLst>
                                          <p:attrName>ppt_x</p:attrName>
                                        </p:attrNameLst>
                                      </p:cBhvr>
                                      <p:tavLst>
                                        <p:tav tm="0">
                                          <p:val>
                                            <p:strVal val="#ppt_x-#ppt_w*1.125000"/>
                                          </p:val>
                                        </p:tav>
                                        <p:tav tm="100000">
                                          <p:val>
                                            <p:strVal val="#ppt_x"/>
                                          </p:val>
                                        </p:tav>
                                      </p:tavLst>
                                    </p:anim>
                                    <p:animEffect transition="in" filter="wipe(right)">
                                      <p:cBhvr>
                                        <p:cTn id="71" dur="500"/>
                                        <p:tgtEl>
                                          <p:spTgt spid="16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70"/>
                                        </p:tgtEl>
                                        <p:attrNameLst>
                                          <p:attrName>style.visibility</p:attrName>
                                        </p:attrNameLst>
                                      </p:cBhvr>
                                      <p:to>
                                        <p:strVal val="visible"/>
                                      </p:to>
                                    </p:set>
                                    <p:anim calcmode="lin" valueType="num">
                                      <p:cBhvr additive="base">
                                        <p:cTn id="74" dur="500"/>
                                        <p:tgtEl>
                                          <p:spTgt spid="170"/>
                                        </p:tgtEl>
                                        <p:attrNameLst>
                                          <p:attrName>ppt_x</p:attrName>
                                        </p:attrNameLst>
                                      </p:cBhvr>
                                      <p:tavLst>
                                        <p:tav tm="0">
                                          <p:val>
                                            <p:strVal val="#ppt_x-#ppt_w*1.125000"/>
                                          </p:val>
                                        </p:tav>
                                        <p:tav tm="100000">
                                          <p:val>
                                            <p:strVal val="#ppt_x"/>
                                          </p:val>
                                        </p:tav>
                                      </p:tavLst>
                                    </p:anim>
                                    <p:animEffect transition="in" filter="wipe(right)">
                                      <p:cBhvr>
                                        <p:cTn id="75" dur="500"/>
                                        <p:tgtEl>
                                          <p:spTgt spid="170"/>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64"/>
                                        </p:tgtEl>
                                        <p:attrNameLst>
                                          <p:attrName>style.visibility</p:attrName>
                                        </p:attrNameLst>
                                      </p:cBhvr>
                                      <p:to>
                                        <p:strVal val="visible"/>
                                      </p:to>
                                    </p:set>
                                    <p:anim calcmode="lin" valueType="num">
                                      <p:cBhvr>
                                        <p:cTn id="79" dur="500" fill="hold"/>
                                        <p:tgtEl>
                                          <p:spTgt spid="164"/>
                                        </p:tgtEl>
                                        <p:attrNameLst>
                                          <p:attrName>ppt_w</p:attrName>
                                        </p:attrNameLst>
                                      </p:cBhvr>
                                      <p:tavLst>
                                        <p:tav tm="0">
                                          <p:val>
                                            <p:fltVal val="0"/>
                                          </p:val>
                                        </p:tav>
                                        <p:tav tm="100000">
                                          <p:val>
                                            <p:strVal val="#ppt_w"/>
                                          </p:val>
                                        </p:tav>
                                      </p:tavLst>
                                    </p:anim>
                                    <p:anim calcmode="lin" valueType="num">
                                      <p:cBhvr>
                                        <p:cTn id="80" dur="500" fill="hold"/>
                                        <p:tgtEl>
                                          <p:spTgt spid="164"/>
                                        </p:tgtEl>
                                        <p:attrNameLst>
                                          <p:attrName>ppt_h</p:attrName>
                                        </p:attrNameLst>
                                      </p:cBhvr>
                                      <p:tavLst>
                                        <p:tav tm="0">
                                          <p:val>
                                            <p:fltVal val="0"/>
                                          </p:val>
                                        </p:tav>
                                        <p:tav tm="100000">
                                          <p:val>
                                            <p:strVal val="#ppt_h"/>
                                          </p:val>
                                        </p:tav>
                                      </p:tavLst>
                                    </p:anim>
                                    <p:anim calcmode="lin" valueType="num">
                                      <p:cBhvr>
                                        <p:cTn id="81" dur="500" fill="hold"/>
                                        <p:tgtEl>
                                          <p:spTgt spid="164"/>
                                        </p:tgtEl>
                                        <p:attrNameLst>
                                          <p:attrName>style.rotation</p:attrName>
                                        </p:attrNameLst>
                                      </p:cBhvr>
                                      <p:tavLst>
                                        <p:tav tm="0">
                                          <p:val>
                                            <p:fltVal val="360"/>
                                          </p:val>
                                        </p:tav>
                                        <p:tav tm="100000">
                                          <p:val>
                                            <p:fltVal val="0"/>
                                          </p:val>
                                        </p:tav>
                                      </p:tavLst>
                                    </p:anim>
                                    <p:animEffect transition="in" filter="fade">
                                      <p:cBhvr>
                                        <p:cTn id="82" dur="500"/>
                                        <p:tgtEl>
                                          <p:spTgt spid="164"/>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171"/>
                                        </p:tgtEl>
                                        <p:attrNameLst>
                                          <p:attrName>style.visibility</p:attrName>
                                        </p:attrNameLst>
                                      </p:cBhvr>
                                      <p:to>
                                        <p:strVal val="visible"/>
                                      </p:to>
                                    </p:set>
                                    <p:anim calcmode="lin" valueType="num">
                                      <p:cBhvr additive="base">
                                        <p:cTn id="86" dur="500"/>
                                        <p:tgtEl>
                                          <p:spTgt spid="171"/>
                                        </p:tgtEl>
                                        <p:attrNameLst>
                                          <p:attrName>ppt_x</p:attrName>
                                        </p:attrNameLst>
                                      </p:cBhvr>
                                      <p:tavLst>
                                        <p:tav tm="0">
                                          <p:val>
                                            <p:strVal val="#ppt_x+#ppt_w*1.125000"/>
                                          </p:val>
                                        </p:tav>
                                        <p:tav tm="100000">
                                          <p:val>
                                            <p:strVal val="#ppt_x"/>
                                          </p:val>
                                        </p:tav>
                                      </p:tavLst>
                                    </p:anim>
                                    <p:animEffect transition="in" filter="wipe(left)">
                                      <p:cBhvr>
                                        <p:cTn id="87" dur="500"/>
                                        <p:tgtEl>
                                          <p:spTgt spid="171"/>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172"/>
                                        </p:tgtEl>
                                        <p:attrNameLst>
                                          <p:attrName>style.visibility</p:attrName>
                                        </p:attrNameLst>
                                      </p:cBhvr>
                                      <p:to>
                                        <p:strVal val="visible"/>
                                      </p:to>
                                    </p:set>
                                    <p:anim calcmode="lin" valueType="num">
                                      <p:cBhvr additive="base">
                                        <p:cTn id="90" dur="500"/>
                                        <p:tgtEl>
                                          <p:spTgt spid="172"/>
                                        </p:tgtEl>
                                        <p:attrNameLst>
                                          <p:attrName>ppt_x</p:attrName>
                                        </p:attrNameLst>
                                      </p:cBhvr>
                                      <p:tavLst>
                                        <p:tav tm="0">
                                          <p:val>
                                            <p:strVal val="#ppt_x+#ppt_w*1.125000"/>
                                          </p:val>
                                        </p:tav>
                                        <p:tav tm="100000">
                                          <p:val>
                                            <p:strVal val="#ppt_x"/>
                                          </p:val>
                                        </p:tav>
                                      </p:tavLst>
                                    </p:anim>
                                    <p:animEffect transition="in" filter="wipe(left)">
                                      <p:cBhvr>
                                        <p:cTn id="91" dur="500"/>
                                        <p:tgtEl>
                                          <p:spTgt spid="172"/>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65"/>
                                        </p:tgtEl>
                                        <p:attrNameLst>
                                          <p:attrName>style.visibility</p:attrName>
                                        </p:attrNameLst>
                                      </p:cBhvr>
                                      <p:to>
                                        <p:strVal val="visible"/>
                                      </p:to>
                                    </p:set>
                                    <p:anim calcmode="lin" valueType="num">
                                      <p:cBhvr>
                                        <p:cTn id="95" dur="500" fill="hold"/>
                                        <p:tgtEl>
                                          <p:spTgt spid="165"/>
                                        </p:tgtEl>
                                        <p:attrNameLst>
                                          <p:attrName>ppt_w</p:attrName>
                                        </p:attrNameLst>
                                      </p:cBhvr>
                                      <p:tavLst>
                                        <p:tav tm="0">
                                          <p:val>
                                            <p:fltVal val="0"/>
                                          </p:val>
                                        </p:tav>
                                        <p:tav tm="100000">
                                          <p:val>
                                            <p:strVal val="#ppt_w"/>
                                          </p:val>
                                        </p:tav>
                                      </p:tavLst>
                                    </p:anim>
                                    <p:anim calcmode="lin" valueType="num">
                                      <p:cBhvr>
                                        <p:cTn id="96" dur="500" fill="hold"/>
                                        <p:tgtEl>
                                          <p:spTgt spid="165"/>
                                        </p:tgtEl>
                                        <p:attrNameLst>
                                          <p:attrName>ppt_h</p:attrName>
                                        </p:attrNameLst>
                                      </p:cBhvr>
                                      <p:tavLst>
                                        <p:tav tm="0">
                                          <p:val>
                                            <p:fltVal val="0"/>
                                          </p:val>
                                        </p:tav>
                                        <p:tav tm="100000">
                                          <p:val>
                                            <p:strVal val="#ppt_h"/>
                                          </p:val>
                                        </p:tav>
                                      </p:tavLst>
                                    </p:anim>
                                    <p:anim calcmode="lin" valueType="num">
                                      <p:cBhvr>
                                        <p:cTn id="97" dur="500" fill="hold"/>
                                        <p:tgtEl>
                                          <p:spTgt spid="165"/>
                                        </p:tgtEl>
                                        <p:attrNameLst>
                                          <p:attrName>style.rotation</p:attrName>
                                        </p:attrNameLst>
                                      </p:cBhvr>
                                      <p:tavLst>
                                        <p:tav tm="0">
                                          <p:val>
                                            <p:fltVal val="360"/>
                                          </p:val>
                                        </p:tav>
                                        <p:tav tm="100000">
                                          <p:val>
                                            <p:fltVal val="0"/>
                                          </p:val>
                                        </p:tav>
                                      </p:tavLst>
                                    </p:anim>
                                    <p:animEffect transition="in" filter="fade">
                                      <p:cBhvr>
                                        <p:cTn id="98" dur="500"/>
                                        <p:tgtEl>
                                          <p:spTgt spid="165"/>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173"/>
                                        </p:tgtEl>
                                        <p:attrNameLst>
                                          <p:attrName>style.visibility</p:attrName>
                                        </p:attrNameLst>
                                      </p:cBhvr>
                                      <p:to>
                                        <p:strVal val="visible"/>
                                      </p:to>
                                    </p:set>
                                    <p:anim calcmode="lin" valueType="num">
                                      <p:cBhvr additive="base">
                                        <p:cTn id="102" dur="500"/>
                                        <p:tgtEl>
                                          <p:spTgt spid="173"/>
                                        </p:tgtEl>
                                        <p:attrNameLst>
                                          <p:attrName>ppt_x</p:attrName>
                                        </p:attrNameLst>
                                      </p:cBhvr>
                                      <p:tavLst>
                                        <p:tav tm="0">
                                          <p:val>
                                            <p:strVal val="#ppt_x-#ppt_w*1.125000"/>
                                          </p:val>
                                        </p:tav>
                                        <p:tav tm="100000">
                                          <p:val>
                                            <p:strVal val="#ppt_x"/>
                                          </p:val>
                                        </p:tav>
                                      </p:tavLst>
                                    </p:anim>
                                    <p:animEffect transition="in" filter="wipe(right)">
                                      <p:cBhvr>
                                        <p:cTn id="103" dur="500"/>
                                        <p:tgtEl>
                                          <p:spTgt spid="17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174"/>
                                        </p:tgtEl>
                                        <p:attrNameLst>
                                          <p:attrName>style.visibility</p:attrName>
                                        </p:attrNameLst>
                                      </p:cBhvr>
                                      <p:to>
                                        <p:strVal val="visible"/>
                                      </p:to>
                                    </p:set>
                                    <p:anim calcmode="lin" valueType="num">
                                      <p:cBhvr additive="base">
                                        <p:cTn id="106" dur="500"/>
                                        <p:tgtEl>
                                          <p:spTgt spid="174"/>
                                        </p:tgtEl>
                                        <p:attrNameLst>
                                          <p:attrName>ppt_x</p:attrName>
                                        </p:attrNameLst>
                                      </p:cBhvr>
                                      <p:tavLst>
                                        <p:tav tm="0">
                                          <p:val>
                                            <p:strVal val="#ppt_x-#ppt_w*1.125000"/>
                                          </p:val>
                                        </p:tav>
                                        <p:tav tm="100000">
                                          <p:val>
                                            <p:strVal val="#ppt_x"/>
                                          </p:val>
                                        </p:tav>
                                      </p:tavLst>
                                    </p:anim>
                                    <p:animEffect transition="in" filter="wipe(right)">
                                      <p:cBhvr>
                                        <p:cTn id="107" dur="500"/>
                                        <p:tgtEl>
                                          <p:spTgt spid="174"/>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p:cTn id="111" dur="500" fill="hold"/>
                                        <p:tgtEl>
                                          <p:spTgt spid="166"/>
                                        </p:tgtEl>
                                        <p:attrNameLst>
                                          <p:attrName>ppt_w</p:attrName>
                                        </p:attrNameLst>
                                      </p:cBhvr>
                                      <p:tavLst>
                                        <p:tav tm="0">
                                          <p:val>
                                            <p:fltVal val="0"/>
                                          </p:val>
                                        </p:tav>
                                        <p:tav tm="100000">
                                          <p:val>
                                            <p:strVal val="#ppt_w"/>
                                          </p:val>
                                        </p:tav>
                                      </p:tavLst>
                                    </p:anim>
                                    <p:anim calcmode="lin" valueType="num">
                                      <p:cBhvr>
                                        <p:cTn id="112" dur="500" fill="hold"/>
                                        <p:tgtEl>
                                          <p:spTgt spid="166"/>
                                        </p:tgtEl>
                                        <p:attrNameLst>
                                          <p:attrName>ppt_h</p:attrName>
                                        </p:attrNameLst>
                                      </p:cBhvr>
                                      <p:tavLst>
                                        <p:tav tm="0">
                                          <p:val>
                                            <p:fltVal val="0"/>
                                          </p:val>
                                        </p:tav>
                                        <p:tav tm="100000">
                                          <p:val>
                                            <p:strVal val="#ppt_h"/>
                                          </p:val>
                                        </p:tav>
                                      </p:tavLst>
                                    </p:anim>
                                    <p:anim calcmode="lin" valueType="num">
                                      <p:cBhvr>
                                        <p:cTn id="113" dur="500" fill="hold"/>
                                        <p:tgtEl>
                                          <p:spTgt spid="166"/>
                                        </p:tgtEl>
                                        <p:attrNameLst>
                                          <p:attrName>style.rotation</p:attrName>
                                        </p:attrNameLst>
                                      </p:cBhvr>
                                      <p:tavLst>
                                        <p:tav tm="0">
                                          <p:val>
                                            <p:fltVal val="360"/>
                                          </p:val>
                                        </p:tav>
                                        <p:tav tm="100000">
                                          <p:val>
                                            <p:fltVal val="0"/>
                                          </p:val>
                                        </p:tav>
                                      </p:tavLst>
                                    </p:anim>
                                    <p:animEffect transition="in" filter="fade">
                                      <p:cBhvr>
                                        <p:cTn id="114" dur="500"/>
                                        <p:tgtEl>
                                          <p:spTgt spid="166"/>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175"/>
                                        </p:tgtEl>
                                        <p:attrNameLst>
                                          <p:attrName>style.visibility</p:attrName>
                                        </p:attrNameLst>
                                      </p:cBhvr>
                                      <p:to>
                                        <p:strVal val="visible"/>
                                      </p:to>
                                    </p:set>
                                    <p:anim calcmode="lin" valueType="num">
                                      <p:cBhvr additive="base">
                                        <p:cTn id="118" dur="500"/>
                                        <p:tgtEl>
                                          <p:spTgt spid="175"/>
                                        </p:tgtEl>
                                        <p:attrNameLst>
                                          <p:attrName>ppt_x</p:attrName>
                                        </p:attrNameLst>
                                      </p:cBhvr>
                                      <p:tavLst>
                                        <p:tav tm="0">
                                          <p:val>
                                            <p:strVal val="#ppt_x+#ppt_w*1.125000"/>
                                          </p:val>
                                        </p:tav>
                                        <p:tav tm="100000">
                                          <p:val>
                                            <p:strVal val="#ppt_x"/>
                                          </p:val>
                                        </p:tav>
                                      </p:tavLst>
                                    </p:anim>
                                    <p:animEffect transition="in" filter="wipe(left)">
                                      <p:cBhvr>
                                        <p:cTn id="119" dur="500"/>
                                        <p:tgtEl>
                                          <p:spTgt spid="175"/>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176"/>
                                        </p:tgtEl>
                                        <p:attrNameLst>
                                          <p:attrName>style.visibility</p:attrName>
                                        </p:attrNameLst>
                                      </p:cBhvr>
                                      <p:to>
                                        <p:strVal val="visible"/>
                                      </p:to>
                                    </p:set>
                                    <p:anim calcmode="lin" valueType="num">
                                      <p:cBhvr additive="base">
                                        <p:cTn id="122" dur="500"/>
                                        <p:tgtEl>
                                          <p:spTgt spid="176"/>
                                        </p:tgtEl>
                                        <p:attrNameLst>
                                          <p:attrName>ppt_x</p:attrName>
                                        </p:attrNameLst>
                                      </p:cBhvr>
                                      <p:tavLst>
                                        <p:tav tm="0">
                                          <p:val>
                                            <p:strVal val="#ppt_x+#ppt_w*1.125000"/>
                                          </p:val>
                                        </p:tav>
                                        <p:tav tm="100000">
                                          <p:val>
                                            <p:strVal val="#ppt_x"/>
                                          </p:val>
                                        </p:tav>
                                      </p:tavLst>
                                    </p:anim>
                                    <p:animEffect transition="in" filter="wipe(left)">
                                      <p:cBhvr>
                                        <p:cTn id="123"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p:bldP spid="170" grpId="0"/>
      <p:bldP spid="171" grpId="0"/>
      <p:bldP spid="172" grpId="0"/>
      <p:bldP spid="173" grpId="0"/>
      <p:bldP spid="174" grpId="0"/>
      <p:bldP spid="175" grpId="0"/>
      <p:bldP spid="17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6" name="îŝḷîḓé-Oval 25"/>
          <p:cNvSpPr/>
          <p:nvPr/>
        </p:nvSpPr>
        <p:spPr>
          <a:xfrm>
            <a:off x="2910205" y="3171825"/>
            <a:ext cx="668020" cy="64389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3200">
              <a:solidFill>
                <a:schemeClr val="bg1"/>
              </a:solidFill>
              <a:cs typeface="+mn-ea"/>
              <a:sym typeface="+mn-lt"/>
            </a:endParaRPr>
          </a:p>
        </p:txBody>
      </p:sp>
      <p:sp>
        <p:nvSpPr>
          <p:cNvPr id="18" name="îŝḷîḓé-TextBox 27"/>
          <p:cNvSpPr txBox="1"/>
          <p:nvPr/>
        </p:nvSpPr>
        <p:spPr>
          <a:xfrm>
            <a:off x="3550285" y="2748280"/>
            <a:ext cx="4632325" cy="622935"/>
          </a:xfrm>
          <a:prstGeom prst="rect">
            <a:avLst/>
          </a:prstGeom>
          <a:noFill/>
        </p:spPr>
        <p:txBody>
          <a:bodyPr wrap="none" lIns="360000" tIns="0" rIns="0" bIns="0" anchor="b" anchorCtr="0">
            <a:noAutofit/>
          </a:bodyPr>
          <a:lstStyle/>
          <a:p>
            <a:pPr algn="dist"/>
            <a:r>
              <a:rPr lang="en-US" altLang="zh-CN" sz="4400" b="1">
                <a:gradFill>
                  <a:gsLst>
                    <a:gs pos="50000">
                      <a:srgbClr val="DC7183"/>
                    </a:gs>
                    <a:gs pos="0">
                      <a:srgbClr val="E8A0AC"/>
                    </a:gs>
                    <a:gs pos="100000">
                      <a:srgbClr val="D04159"/>
                    </a:gs>
                  </a:gsLst>
                  <a:lin scaled="1"/>
                </a:gradFill>
                <a:cs typeface="+mn-ea"/>
                <a:sym typeface="+mn-lt"/>
              </a:rPr>
              <a:t>04.</a:t>
            </a:r>
            <a:r>
              <a:rPr lang="zh-CN" altLang="en-US" sz="4400" b="1">
                <a:gradFill>
                  <a:gsLst>
                    <a:gs pos="50000">
                      <a:srgbClr val="DC7183"/>
                    </a:gs>
                    <a:gs pos="0">
                      <a:srgbClr val="E8A0AC"/>
                    </a:gs>
                    <a:gs pos="100000">
                      <a:srgbClr val="D04159"/>
                    </a:gs>
                  </a:gsLst>
                  <a:lin scaled="1"/>
                </a:gradFill>
                <a:cs typeface="+mn-ea"/>
                <a:sym typeface="+mn-lt"/>
              </a:rPr>
              <a:t>点此编辑标题</a:t>
            </a:r>
          </a:p>
        </p:txBody>
      </p:sp>
      <p:sp>
        <p:nvSpPr>
          <p:cNvPr id="19" name="îŝḷîḓé-TextBox 28"/>
          <p:cNvSpPr txBox="1"/>
          <p:nvPr/>
        </p:nvSpPr>
        <p:spPr>
          <a:xfrm>
            <a:off x="3550285" y="3485515"/>
            <a:ext cx="5770245" cy="330200"/>
          </a:xfrm>
          <a:prstGeom prst="rect">
            <a:avLst/>
          </a:prstGeom>
        </p:spPr>
        <p:txBody>
          <a:bodyPr vert="horz" wrap="square" lIns="360000" tIns="0" rIns="0" bIns="0" anchor="ctr" anchorCtr="0">
            <a:noAutofit/>
          </a:bodyPr>
          <a:lstStyle/>
          <a:p>
            <a:pPr algn="dist">
              <a:lnSpc>
                <a:spcPct val="120000"/>
              </a:lnSpc>
            </a:pPr>
            <a:r>
              <a:rPr sz="2400">
                <a:solidFill>
                  <a:schemeClr val="tx1"/>
                </a:solidFill>
                <a:cs typeface="+mn-ea"/>
                <a:sym typeface="+mn-lt"/>
              </a:rPr>
              <a:t>在此输入详细文字介绍和详细信息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空心弧 1"/>
          <p:cNvSpPr/>
          <p:nvPr/>
        </p:nvSpPr>
        <p:spPr>
          <a:xfrm rot="5400000">
            <a:off x="7327491" y="1671097"/>
            <a:ext cx="2995300" cy="2995300"/>
          </a:xfrm>
          <a:prstGeom prst="blockArc">
            <a:avLst>
              <a:gd name="adj1" fmla="val 10884798"/>
              <a:gd name="adj2" fmla="val 21542696"/>
              <a:gd name="adj3" fmla="val 3108"/>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85000"/>
                  <a:lumOff val="15000"/>
                </a:schemeClr>
              </a:solidFill>
              <a:cs typeface="+mn-ea"/>
              <a:sym typeface="+mn-lt"/>
            </a:endParaRPr>
          </a:p>
        </p:txBody>
      </p:sp>
      <p:sp>
        <p:nvSpPr>
          <p:cNvPr id="3" name="右箭头 2"/>
          <p:cNvSpPr/>
          <p:nvPr/>
        </p:nvSpPr>
        <p:spPr>
          <a:xfrm flipH="1">
            <a:off x="6066361" y="4502439"/>
            <a:ext cx="1883755" cy="147767"/>
          </a:xfrm>
          <a:prstGeom prst="rightArrow">
            <a:avLst>
              <a:gd name="adj1" fmla="val 50000"/>
              <a:gd name="adj2" fmla="val 72226"/>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85000"/>
                  <a:lumOff val="15000"/>
                </a:schemeClr>
              </a:solidFill>
              <a:cs typeface="+mn-ea"/>
              <a:sym typeface="+mn-lt"/>
            </a:endParaRPr>
          </a:p>
        </p:txBody>
      </p:sp>
      <p:sp>
        <p:nvSpPr>
          <p:cNvPr id="4" name="右箭头 3"/>
          <p:cNvSpPr/>
          <p:nvPr/>
        </p:nvSpPr>
        <p:spPr>
          <a:xfrm>
            <a:off x="5982404" y="1720538"/>
            <a:ext cx="1883755" cy="147767"/>
          </a:xfrm>
          <a:prstGeom prst="rightArrow">
            <a:avLst>
              <a:gd name="adj1" fmla="val 50000"/>
              <a:gd name="adj2" fmla="val 72226"/>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85000"/>
                  <a:lumOff val="15000"/>
                </a:schemeClr>
              </a:solidFill>
              <a:cs typeface="+mn-ea"/>
              <a:sym typeface="+mn-lt"/>
            </a:endParaRPr>
          </a:p>
        </p:txBody>
      </p:sp>
      <p:sp>
        <p:nvSpPr>
          <p:cNvPr id="5" name="右箭头 4"/>
          <p:cNvSpPr/>
          <p:nvPr/>
        </p:nvSpPr>
        <p:spPr>
          <a:xfrm flipH="1">
            <a:off x="3106479" y="4511486"/>
            <a:ext cx="1883755" cy="147767"/>
          </a:xfrm>
          <a:prstGeom prst="rightArrow">
            <a:avLst>
              <a:gd name="adj1" fmla="val 50000"/>
              <a:gd name="adj2" fmla="val 72226"/>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85000"/>
                  <a:lumOff val="15000"/>
                </a:schemeClr>
              </a:solidFill>
              <a:cs typeface="+mn-ea"/>
              <a:sym typeface="+mn-lt"/>
            </a:endParaRPr>
          </a:p>
        </p:txBody>
      </p:sp>
      <p:sp>
        <p:nvSpPr>
          <p:cNvPr id="6" name="右箭头 5"/>
          <p:cNvSpPr/>
          <p:nvPr/>
        </p:nvSpPr>
        <p:spPr>
          <a:xfrm>
            <a:off x="2979644" y="1710499"/>
            <a:ext cx="1883755" cy="147767"/>
          </a:xfrm>
          <a:prstGeom prst="rightArrow">
            <a:avLst>
              <a:gd name="adj1" fmla="val 50000"/>
              <a:gd name="adj2" fmla="val 72226"/>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85000"/>
                  <a:lumOff val="15000"/>
                </a:schemeClr>
              </a:solidFill>
              <a:cs typeface="+mn-ea"/>
              <a:sym typeface="+mn-lt"/>
            </a:endParaRPr>
          </a:p>
        </p:txBody>
      </p:sp>
      <p:grpSp>
        <p:nvGrpSpPr>
          <p:cNvPr id="7" name="组合 6"/>
          <p:cNvGrpSpPr/>
          <p:nvPr/>
        </p:nvGrpSpPr>
        <p:grpSpPr>
          <a:xfrm>
            <a:off x="1902276" y="1256785"/>
            <a:ext cx="1119836" cy="1119836"/>
            <a:chOff x="1925560" y="1317532"/>
            <a:chExt cx="1119836" cy="1119836"/>
          </a:xfrm>
        </p:grpSpPr>
        <p:sp>
          <p:nvSpPr>
            <p:cNvPr id="8" name="椭圆 7"/>
            <p:cNvSpPr/>
            <p:nvPr/>
          </p:nvSpPr>
          <p:spPr>
            <a:xfrm>
              <a:off x="1925560" y="1317532"/>
              <a:ext cx="1119836" cy="1119836"/>
            </a:xfrm>
            <a:prstGeom prst="ellipse">
              <a:avLst/>
            </a:prstGeom>
            <a:gradFill flip="none">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9" name="Freeform 13"/>
            <p:cNvSpPr>
              <a:spLocks noEditPoints="1"/>
            </p:cNvSpPr>
            <p:nvPr/>
          </p:nvSpPr>
          <p:spPr bwMode="auto">
            <a:xfrm>
              <a:off x="2168398" y="1492304"/>
              <a:ext cx="634159" cy="728727"/>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grpSp>
        <p:nvGrpSpPr>
          <p:cNvPr id="10" name="组合 9"/>
          <p:cNvGrpSpPr/>
          <p:nvPr/>
        </p:nvGrpSpPr>
        <p:grpSpPr>
          <a:xfrm>
            <a:off x="1922155" y="3951569"/>
            <a:ext cx="1119836" cy="1119836"/>
            <a:chOff x="1732369" y="4883949"/>
            <a:chExt cx="1119836" cy="1119836"/>
          </a:xfrm>
        </p:grpSpPr>
        <p:sp>
          <p:nvSpPr>
            <p:cNvPr id="11" name="椭圆 10"/>
            <p:cNvSpPr/>
            <p:nvPr/>
          </p:nvSpPr>
          <p:spPr>
            <a:xfrm>
              <a:off x="1732369" y="4883949"/>
              <a:ext cx="1119836" cy="1119836"/>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12" name="Freeform 5"/>
            <p:cNvSpPr>
              <a:spLocks noEditPoints="1"/>
            </p:cNvSpPr>
            <p:nvPr/>
          </p:nvSpPr>
          <p:spPr bwMode="auto">
            <a:xfrm>
              <a:off x="1963143" y="5145865"/>
              <a:ext cx="658288" cy="596004"/>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grpSp>
        <p:nvGrpSpPr>
          <p:cNvPr id="13" name="组合 12"/>
          <p:cNvGrpSpPr/>
          <p:nvPr/>
        </p:nvGrpSpPr>
        <p:grpSpPr>
          <a:xfrm>
            <a:off x="4925744" y="1254375"/>
            <a:ext cx="1119836" cy="1119836"/>
            <a:chOff x="4609397" y="1508318"/>
            <a:chExt cx="1119836" cy="1119836"/>
          </a:xfrm>
        </p:grpSpPr>
        <p:sp>
          <p:nvSpPr>
            <p:cNvPr id="14" name="椭圆 13"/>
            <p:cNvSpPr/>
            <p:nvPr/>
          </p:nvSpPr>
          <p:spPr>
            <a:xfrm>
              <a:off x="4609397" y="1508318"/>
              <a:ext cx="1119836" cy="1119836"/>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grpSp>
          <p:nvGrpSpPr>
            <p:cNvPr id="15" name="组合 14"/>
            <p:cNvGrpSpPr/>
            <p:nvPr/>
          </p:nvGrpSpPr>
          <p:grpSpPr>
            <a:xfrm>
              <a:off x="4859873" y="1808017"/>
              <a:ext cx="692085" cy="482755"/>
              <a:chOff x="-60285" y="3175"/>
              <a:chExt cx="1354138" cy="944563"/>
            </a:xfrm>
            <a:solidFill>
              <a:schemeClr val="bg1"/>
            </a:solidFill>
          </p:grpSpPr>
          <p:sp>
            <p:nvSpPr>
              <p:cNvPr id="16"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1">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sp>
            <p:nvSpPr>
              <p:cNvPr id="17"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sp>
            <p:nvSpPr>
              <p:cNvPr id="18"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grpSp>
      <p:grpSp>
        <p:nvGrpSpPr>
          <p:cNvPr id="19" name="组合 18"/>
          <p:cNvGrpSpPr/>
          <p:nvPr/>
        </p:nvGrpSpPr>
        <p:grpSpPr>
          <a:xfrm>
            <a:off x="4925744" y="3951569"/>
            <a:ext cx="1119836" cy="1119836"/>
            <a:chOff x="4609397" y="4205512"/>
            <a:chExt cx="1119836" cy="1119836"/>
          </a:xfrm>
        </p:grpSpPr>
        <p:sp>
          <p:nvSpPr>
            <p:cNvPr id="20" name="椭圆 19"/>
            <p:cNvSpPr/>
            <p:nvPr/>
          </p:nvSpPr>
          <p:spPr>
            <a:xfrm>
              <a:off x="4609397" y="4205512"/>
              <a:ext cx="1119836" cy="1119836"/>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21" name="Freeform 5"/>
            <p:cNvSpPr>
              <a:spLocks noEditPoints="1"/>
            </p:cNvSpPr>
            <p:nvPr/>
          </p:nvSpPr>
          <p:spPr bwMode="auto">
            <a:xfrm>
              <a:off x="4770566" y="4472920"/>
              <a:ext cx="802605" cy="5027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grpSp>
        <p:nvGrpSpPr>
          <p:cNvPr id="22" name="组合 21"/>
          <p:cNvGrpSpPr/>
          <p:nvPr/>
        </p:nvGrpSpPr>
        <p:grpSpPr>
          <a:xfrm>
            <a:off x="7929335" y="1236002"/>
            <a:ext cx="1119836" cy="1119836"/>
            <a:chOff x="7789634" y="1489945"/>
            <a:chExt cx="1119836" cy="1119836"/>
          </a:xfrm>
        </p:grpSpPr>
        <p:sp>
          <p:nvSpPr>
            <p:cNvPr id="23" name="椭圆 22"/>
            <p:cNvSpPr/>
            <p:nvPr/>
          </p:nvSpPr>
          <p:spPr>
            <a:xfrm>
              <a:off x="7789634" y="1489945"/>
              <a:ext cx="1119836" cy="1119836"/>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grpSp>
          <p:nvGrpSpPr>
            <p:cNvPr id="24" name="组合 23"/>
            <p:cNvGrpSpPr/>
            <p:nvPr/>
          </p:nvGrpSpPr>
          <p:grpSpPr>
            <a:xfrm>
              <a:off x="8108090" y="1827308"/>
              <a:ext cx="482923" cy="481855"/>
              <a:chOff x="9166770" y="4602851"/>
              <a:chExt cx="482923" cy="481855"/>
            </a:xfrm>
          </p:grpSpPr>
          <p:sp>
            <p:nvSpPr>
              <p:cNvPr id="25"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sp>
            <p:nvSpPr>
              <p:cNvPr id="26"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sp>
            <p:nvSpPr>
              <p:cNvPr id="27"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grpSp>
      <p:grpSp>
        <p:nvGrpSpPr>
          <p:cNvPr id="28" name="组合 27"/>
          <p:cNvGrpSpPr/>
          <p:nvPr/>
        </p:nvGrpSpPr>
        <p:grpSpPr>
          <a:xfrm>
            <a:off x="7929335" y="3951569"/>
            <a:ext cx="1119836" cy="1119836"/>
            <a:chOff x="7789634" y="4205512"/>
            <a:chExt cx="1119836" cy="1119836"/>
          </a:xfrm>
        </p:grpSpPr>
        <p:sp>
          <p:nvSpPr>
            <p:cNvPr id="29" name="椭圆 28"/>
            <p:cNvSpPr/>
            <p:nvPr/>
          </p:nvSpPr>
          <p:spPr>
            <a:xfrm>
              <a:off x="7789634" y="4205512"/>
              <a:ext cx="1119836" cy="1119836"/>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30" name="Freeform 7"/>
            <p:cNvSpPr>
              <a:spLocks noEditPoints="1"/>
            </p:cNvSpPr>
            <p:nvPr/>
          </p:nvSpPr>
          <p:spPr bwMode="auto">
            <a:xfrm>
              <a:off x="8101360" y="4441027"/>
              <a:ext cx="545174" cy="592931"/>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121920" tIns="60960" rIns="121920" bIns="60960" numCol="1" anchor="t" anchorCtr="0" compatLnSpc="1"/>
            <a:lstStyle/>
            <a:p>
              <a:endParaRPr lang="zh-CN" altLang="en-US" sz="2000">
                <a:solidFill>
                  <a:schemeClr val="tx1">
                    <a:lumMod val="85000"/>
                    <a:lumOff val="15000"/>
                  </a:schemeClr>
                </a:solidFill>
                <a:cs typeface="+mn-ea"/>
                <a:sym typeface="+mn-lt"/>
              </a:endParaRPr>
            </a:p>
          </p:txBody>
        </p:sp>
      </p:grpSp>
      <p:sp>
        <p:nvSpPr>
          <p:cNvPr id="32" name="文本框 49"/>
          <p:cNvSpPr txBox="1"/>
          <p:nvPr/>
        </p:nvSpPr>
        <p:spPr>
          <a:xfrm>
            <a:off x="2012661" y="2382315"/>
            <a:ext cx="1438728"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1</a:t>
            </a:r>
          </a:p>
        </p:txBody>
      </p:sp>
      <p:sp>
        <p:nvSpPr>
          <p:cNvPr id="33" name="文本框 50"/>
          <p:cNvSpPr txBox="1"/>
          <p:nvPr/>
        </p:nvSpPr>
        <p:spPr>
          <a:xfrm>
            <a:off x="1435165" y="2830997"/>
            <a:ext cx="2400268"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35" name="文本框 53"/>
          <p:cNvSpPr txBox="1"/>
          <p:nvPr/>
        </p:nvSpPr>
        <p:spPr>
          <a:xfrm>
            <a:off x="4988992" y="2382315"/>
            <a:ext cx="1438728"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2</a:t>
            </a:r>
          </a:p>
        </p:txBody>
      </p:sp>
      <p:sp>
        <p:nvSpPr>
          <p:cNvPr id="36" name="文本框 54"/>
          <p:cNvSpPr txBox="1"/>
          <p:nvPr/>
        </p:nvSpPr>
        <p:spPr>
          <a:xfrm>
            <a:off x="4411497" y="2828277"/>
            <a:ext cx="2304256"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38" name="文本框 56"/>
          <p:cNvSpPr txBox="1"/>
          <p:nvPr/>
        </p:nvSpPr>
        <p:spPr>
          <a:xfrm>
            <a:off x="8059901" y="2403615"/>
            <a:ext cx="1438729"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3</a:t>
            </a:r>
          </a:p>
        </p:txBody>
      </p:sp>
      <p:sp>
        <p:nvSpPr>
          <p:cNvPr id="39" name="文本框 57"/>
          <p:cNvSpPr txBox="1"/>
          <p:nvPr/>
        </p:nvSpPr>
        <p:spPr>
          <a:xfrm>
            <a:off x="7423501" y="2830999"/>
            <a:ext cx="2364593"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41" name="文本框 59"/>
          <p:cNvSpPr txBox="1"/>
          <p:nvPr/>
        </p:nvSpPr>
        <p:spPr>
          <a:xfrm>
            <a:off x="1984501" y="5091909"/>
            <a:ext cx="1438728"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6</a:t>
            </a:r>
          </a:p>
        </p:txBody>
      </p:sp>
      <p:sp>
        <p:nvSpPr>
          <p:cNvPr id="42" name="文本框 60"/>
          <p:cNvSpPr txBox="1"/>
          <p:nvPr/>
        </p:nvSpPr>
        <p:spPr>
          <a:xfrm>
            <a:off x="1435167" y="5475955"/>
            <a:ext cx="2304256"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44" name="文本框 62"/>
          <p:cNvSpPr txBox="1"/>
          <p:nvPr/>
        </p:nvSpPr>
        <p:spPr>
          <a:xfrm>
            <a:off x="4987561" y="5071407"/>
            <a:ext cx="1438728"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5</a:t>
            </a:r>
          </a:p>
        </p:txBody>
      </p:sp>
      <p:sp>
        <p:nvSpPr>
          <p:cNvPr id="45" name="文本框 63"/>
          <p:cNvSpPr txBox="1"/>
          <p:nvPr/>
        </p:nvSpPr>
        <p:spPr>
          <a:xfrm>
            <a:off x="4411497" y="5520089"/>
            <a:ext cx="2512785"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47" name="文本框 65"/>
          <p:cNvSpPr txBox="1"/>
          <p:nvPr/>
        </p:nvSpPr>
        <p:spPr>
          <a:xfrm>
            <a:off x="8059903" y="5071405"/>
            <a:ext cx="1438728" cy="368300"/>
          </a:xfrm>
          <a:prstGeom prst="rect">
            <a:avLst/>
          </a:prstGeom>
          <a:noFill/>
        </p:spPr>
        <p:txBody>
          <a:bodyPr wrap="square" rtlCol="0">
            <a:spAutoFit/>
          </a:bodyPr>
          <a:lstStyle/>
          <a:p>
            <a:r>
              <a:rPr lang="zh-CN" altLang="en-US">
                <a:solidFill>
                  <a:schemeClr val="tx1">
                    <a:lumMod val="85000"/>
                    <a:lumOff val="15000"/>
                  </a:schemeClr>
                </a:solidFill>
                <a:cs typeface="+mn-ea"/>
                <a:sym typeface="+mn-lt"/>
              </a:rPr>
              <a:t>步骤</a:t>
            </a:r>
            <a:r>
              <a:rPr lang="en-US" altLang="zh-CN" smtClean="0">
                <a:solidFill>
                  <a:schemeClr val="tx1">
                    <a:lumMod val="85000"/>
                    <a:lumOff val="15000"/>
                  </a:schemeClr>
                </a:solidFill>
                <a:cs typeface="+mn-ea"/>
                <a:sym typeface="+mn-lt"/>
              </a:rPr>
              <a:t> </a:t>
            </a:r>
            <a:r>
              <a:rPr lang="en-US" altLang="zh-CN">
                <a:solidFill>
                  <a:schemeClr val="tx1">
                    <a:lumMod val="85000"/>
                    <a:lumOff val="15000"/>
                  </a:schemeClr>
                </a:solidFill>
                <a:cs typeface="+mn-ea"/>
                <a:sym typeface="+mn-lt"/>
              </a:rPr>
              <a:t>4</a:t>
            </a:r>
          </a:p>
        </p:txBody>
      </p:sp>
      <p:sp>
        <p:nvSpPr>
          <p:cNvPr id="48" name="文本框 66"/>
          <p:cNvSpPr txBox="1"/>
          <p:nvPr/>
        </p:nvSpPr>
        <p:spPr>
          <a:xfrm>
            <a:off x="7579849" y="5520086"/>
            <a:ext cx="2400267" cy="737235"/>
          </a:xfrm>
          <a:prstGeom prst="rect">
            <a:avLst/>
          </a:prstGeom>
          <a:noFill/>
        </p:spPr>
        <p:txBody>
          <a:bodyPr wrap="square" rtlCol="0">
            <a:spAutoFit/>
          </a:bodyPr>
          <a:lstStyle/>
          <a:p>
            <a:r>
              <a:rPr lang="zh-CN" altLang="en-US" sz="1400">
                <a:solidFill>
                  <a:schemeClr val="tx1">
                    <a:lumMod val="95000"/>
                    <a:lumOff val="5000"/>
                  </a:schemeClr>
                </a:solidFill>
                <a:cs typeface="+mn-ea"/>
                <a:sym typeface="+mn-lt"/>
              </a:rPr>
              <a:t>您的内容打在这里，或者通过复制您的文本后，在此框中选择粘贴</a:t>
            </a:r>
          </a:p>
        </p:txBody>
      </p:sp>
      <p:sp>
        <p:nvSpPr>
          <p:cNvPr id="31" name="文本框 30"/>
          <p:cNvSpPr txBox="1"/>
          <p:nvPr/>
        </p:nvSpPr>
        <p:spPr>
          <a:xfrm>
            <a:off x="1116330" y="64770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03.</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32"/>
                                        </p:tgtEl>
                                        <p:attrNameLst>
                                          <p:attrName>style.visibility</p:attrName>
                                        </p:attrNameLst>
                                      </p:cBhvr>
                                      <p:to>
                                        <p:strVal val="visible"/>
                                      </p:to>
                                    </p:set>
                                    <p:anim calcmode="lin" valueType="num">
                                      <p:cBhvr>
                                        <p:cTn id="11" dur="250" fill="hold"/>
                                        <p:tgtEl>
                                          <p:spTgt spid="32"/>
                                        </p:tgtEl>
                                        <p:attrNameLst>
                                          <p:attrName>ppt_x</p:attrName>
                                        </p:attrNameLst>
                                      </p:cBhvr>
                                      <p:tavLst>
                                        <p:tav tm="0">
                                          <p:val>
                                            <p:strVal val="#ppt_x"/>
                                          </p:val>
                                        </p:tav>
                                        <p:tav tm="100000">
                                          <p:val>
                                            <p:strVal val="#ppt_x"/>
                                          </p:val>
                                        </p:tav>
                                      </p:tavLst>
                                    </p:anim>
                                    <p:anim calcmode="lin" valueType="num">
                                      <p:cBhvr>
                                        <p:cTn id="12" dur="250" fill="hold"/>
                                        <p:tgtEl>
                                          <p:spTgt spid="32"/>
                                        </p:tgtEl>
                                        <p:attrNameLst>
                                          <p:attrName>ppt_y</p:attrName>
                                        </p:attrNameLst>
                                      </p:cBhvr>
                                      <p:tavLst>
                                        <p:tav tm="0">
                                          <p:val>
                                            <p:strVal val="#ppt_y-#ppt_h/2"/>
                                          </p:val>
                                        </p:tav>
                                        <p:tav tm="100000">
                                          <p:val>
                                            <p:strVal val="#ppt_y"/>
                                          </p:val>
                                        </p:tav>
                                      </p:tavLst>
                                    </p:anim>
                                    <p:anim calcmode="lin" valueType="num">
                                      <p:cBhvr>
                                        <p:cTn id="13" dur="250" fill="hold"/>
                                        <p:tgtEl>
                                          <p:spTgt spid="32"/>
                                        </p:tgtEl>
                                        <p:attrNameLst>
                                          <p:attrName>ppt_w</p:attrName>
                                        </p:attrNameLst>
                                      </p:cBhvr>
                                      <p:tavLst>
                                        <p:tav tm="0">
                                          <p:val>
                                            <p:strVal val="#ppt_w"/>
                                          </p:val>
                                        </p:tav>
                                        <p:tav tm="100000">
                                          <p:val>
                                            <p:strVal val="#ppt_w"/>
                                          </p:val>
                                        </p:tav>
                                      </p:tavLst>
                                    </p:anim>
                                    <p:anim calcmode="lin" valueType="num">
                                      <p:cBhvr>
                                        <p:cTn id="14" dur="250" fill="hold"/>
                                        <p:tgtEl>
                                          <p:spTgt spid="32"/>
                                        </p:tgtEl>
                                        <p:attrNameLst>
                                          <p:attrName>ppt_h</p:attrName>
                                        </p:attrNameLst>
                                      </p:cBhvr>
                                      <p:tavLst>
                                        <p:tav tm="0">
                                          <p:val>
                                            <p:fltVal val="0"/>
                                          </p:val>
                                        </p:tav>
                                        <p:tav tm="100000">
                                          <p:val>
                                            <p:strVal val="#ppt_h"/>
                                          </p:val>
                                        </p:tav>
                                      </p:tavLst>
                                    </p:anim>
                                  </p:childTnLst>
                                </p:cTn>
                              </p:par>
                            </p:childTnLst>
                          </p:cTn>
                        </p:par>
                        <p:par>
                          <p:cTn id="15" fill="hold">
                            <p:stCondLst>
                              <p:cond delay="1049"/>
                            </p:stCondLst>
                            <p:childTnLst>
                              <p:par>
                                <p:cTn id="16" presetID="18" presetClass="entr" presetSubtype="6"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strips(downRight)">
                                      <p:cBhvr>
                                        <p:cTn id="18" dur="750"/>
                                        <p:tgtEl>
                                          <p:spTgt spid="33"/>
                                        </p:tgtEl>
                                      </p:cBhvr>
                                    </p:animEffect>
                                  </p:childTnLst>
                                </p:cTn>
                              </p:par>
                            </p:childTnLst>
                          </p:cTn>
                        </p:par>
                        <p:par>
                          <p:cTn id="19" fill="hold">
                            <p:stCondLst>
                              <p:cond delay="2049"/>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400"/>
                                        <p:tgtEl>
                                          <p:spTgt spid="6"/>
                                        </p:tgtEl>
                                      </p:cBhvr>
                                    </p:animEffect>
                                  </p:childTnLst>
                                </p:cTn>
                              </p:par>
                            </p:childTnLst>
                          </p:cTn>
                        </p:par>
                        <p:par>
                          <p:cTn id="23" fill="hold">
                            <p:stCondLst>
                              <p:cond delay="2549"/>
                            </p:stCondLst>
                            <p:childTnLst>
                              <p:par>
                                <p:cTn id="24" presetID="14" presetClass="entr" presetSubtype="1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3049"/>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35"/>
                                        </p:tgtEl>
                                        <p:attrNameLst>
                                          <p:attrName>style.visibility</p:attrName>
                                        </p:attrNameLst>
                                      </p:cBhvr>
                                      <p:to>
                                        <p:strVal val="visible"/>
                                      </p:to>
                                    </p:set>
                                    <p:anim calcmode="lin" valueType="num">
                                      <p:cBhvr>
                                        <p:cTn id="30" dur="250" fill="hold"/>
                                        <p:tgtEl>
                                          <p:spTgt spid="35"/>
                                        </p:tgtEl>
                                        <p:attrNameLst>
                                          <p:attrName>ppt_x</p:attrName>
                                        </p:attrNameLst>
                                      </p:cBhvr>
                                      <p:tavLst>
                                        <p:tav tm="0">
                                          <p:val>
                                            <p:strVal val="#ppt_x"/>
                                          </p:val>
                                        </p:tav>
                                        <p:tav tm="100000">
                                          <p:val>
                                            <p:strVal val="#ppt_x"/>
                                          </p:val>
                                        </p:tav>
                                      </p:tavLst>
                                    </p:anim>
                                    <p:anim calcmode="lin" valueType="num">
                                      <p:cBhvr>
                                        <p:cTn id="31" dur="250" fill="hold"/>
                                        <p:tgtEl>
                                          <p:spTgt spid="35"/>
                                        </p:tgtEl>
                                        <p:attrNameLst>
                                          <p:attrName>ppt_y</p:attrName>
                                        </p:attrNameLst>
                                      </p:cBhvr>
                                      <p:tavLst>
                                        <p:tav tm="0">
                                          <p:val>
                                            <p:strVal val="#ppt_y-#ppt_h/2"/>
                                          </p:val>
                                        </p:tav>
                                        <p:tav tm="100000">
                                          <p:val>
                                            <p:strVal val="#ppt_y"/>
                                          </p:val>
                                        </p:tav>
                                      </p:tavLst>
                                    </p:anim>
                                    <p:anim calcmode="lin" valueType="num">
                                      <p:cBhvr>
                                        <p:cTn id="32" dur="250" fill="hold"/>
                                        <p:tgtEl>
                                          <p:spTgt spid="35"/>
                                        </p:tgtEl>
                                        <p:attrNameLst>
                                          <p:attrName>ppt_w</p:attrName>
                                        </p:attrNameLst>
                                      </p:cBhvr>
                                      <p:tavLst>
                                        <p:tav tm="0">
                                          <p:val>
                                            <p:strVal val="#ppt_w"/>
                                          </p:val>
                                        </p:tav>
                                        <p:tav tm="100000">
                                          <p:val>
                                            <p:strVal val="#ppt_w"/>
                                          </p:val>
                                        </p:tav>
                                      </p:tavLst>
                                    </p:anim>
                                    <p:anim calcmode="lin" valueType="num">
                                      <p:cBhvr>
                                        <p:cTn id="33" dur="250" fill="hold"/>
                                        <p:tgtEl>
                                          <p:spTgt spid="35"/>
                                        </p:tgtEl>
                                        <p:attrNameLst>
                                          <p:attrName>ppt_h</p:attrName>
                                        </p:attrNameLst>
                                      </p:cBhvr>
                                      <p:tavLst>
                                        <p:tav tm="0">
                                          <p:val>
                                            <p:fltVal val="0"/>
                                          </p:val>
                                        </p:tav>
                                        <p:tav tm="100000">
                                          <p:val>
                                            <p:strVal val="#ppt_h"/>
                                          </p:val>
                                        </p:tav>
                                      </p:tavLst>
                                    </p:anim>
                                  </p:childTnLst>
                                </p:cTn>
                              </p:par>
                            </p:childTnLst>
                          </p:cTn>
                        </p:par>
                        <p:par>
                          <p:cTn id="34" fill="hold">
                            <p:stCondLst>
                              <p:cond delay="3249"/>
                            </p:stCondLst>
                            <p:childTnLst>
                              <p:par>
                                <p:cTn id="35" presetID="18" presetClass="entr" presetSubtype="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trips(downRight)">
                                      <p:cBhvr>
                                        <p:cTn id="37" dur="750"/>
                                        <p:tgtEl>
                                          <p:spTgt spid="36"/>
                                        </p:tgtEl>
                                      </p:cBhvr>
                                    </p:animEffect>
                                  </p:childTnLst>
                                </p:cTn>
                              </p:par>
                            </p:childTnLst>
                          </p:cTn>
                        </p:par>
                        <p:par>
                          <p:cTn id="38" fill="hold">
                            <p:stCondLst>
                              <p:cond delay="4249"/>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400"/>
                                        <p:tgtEl>
                                          <p:spTgt spid="4"/>
                                        </p:tgtEl>
                                      </p:cBhvr>
                                    </p:animEffect>
                                  </p:childTnLst>
                                </p:cTn>
                              </p:par>
                            </p:childTnLst>
                          </p:cTn>
                        </p:par>
                        <p:par>
                          <p:cTn id="42" fill="hold">
                            <p:stCondLst>
                              <p:cond delay="4749"/>
                            </p:stCondLst>
                            <p:childTnLst>
                              <p:par>
                                <p:cTn id="43" presetID="14" presetClass="entr" presetSubtype="1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par>
                          <p:cTn id="46" fill="hold">
                            <p:stCondLst>
                              <p:cond delay="52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8"/>
                                        </p:tgtEl>
                                        <p:attrNameLst>
                                          <p:attrName>style.visibility</p:attrName>
                                        </p:attrNameLst>
                                      </p:cBhvr>
                                      <p:to>
                                        <p:strVal val="visible"/>
                                      </p:to>
                                    </p:set>
                                    <p:anim calcmode="lin" valueType="num">
                                      <p:cBhvr>
                                        <p:cTn id="49" dur="250" fill="hold"/>
                                        <p:tgtEl>
                                          <p:spTgt spid="38"/>
                                        </p:tgtEl>
                                        <p:attrNameLst>
                                          <p:attrName>ppt_x</p:attrName>
                                        </p:attrNameLst>
                                      </p:cBhvr>
                                      <p:tavLst>
                                        <p:tav tm="0">
                                          <p:val>
                                            <p:strVal val="#ppt_x"/>
                                          </p:val>
                                        </p:tav>
                                        <p:tav tm="100000">
                                          <p:val>
                                            <p:strVal val="#ppt_x"/>
                                          </p:val>
                                        </p:tav>
                                      </p:tavLst>
                                    </p:anim>
                                    <p:anim calcmode="lin" valueType="num">
                                      <p:cBhvr>
                                        <p:cTn id="50" dur="250" fill="hold"/>
                                        <p:tgtEl>
                                          <p:spTgt spid="38"/>
                                        </p:tgtEl>
                                        <p:attrNameLst>
                                          <p:attrName>ppt_y</p:attrName>
                                        </p:attrNameLst>
                                      </p:cBhvr>
                                      <p:tavLst>
                                        <p:tav tm="0">
                                          <p:val>
                                            <p:strVal val="#ppt_y-#ppt_h/2"/>
                                          </p:val>
                                        </p:tav>
                                        <p:tav tm="100000">
                                          <p:val>
                                            <p:strVal val="#ppt_y"/>
                                          </p:val>
                                        </p:tav>
                                      </p:tavLst>
                                    </p:anim>
                                    <p:anim calcmode="lin" valueType="num">
                                      <p:cBhvr>
                                        <p:cTn id="51" dur="250" fill="hold"/>
                                        <p:tgtEl>
                                          <p:spTgt spid="38"/>
                                        </p:tgtEl>
                                        <p:attrNameLst>
                                          <p:attrName>ppt_w</p:attrName>
                                        </p:attrNameLst>
                                      </p:cBhvr>
                                      <p:tavLst>
                                        <p:tav tm="0">
                                          <p:val>
                                            <p:strVal val="#ppt_w"/>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5449"/>
                            </p:stCondLst>
                            <p:childTnLst>
                              <p:par>
                                <p:cTn id="54" presetID="18" presetClass="entr" presetSubtype="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strips(downRight)">
                                      <p:cBhvr>
                                        <p:cTn id="56" dur="750"/>
                                        <p:tgtEl>
                                          <p:spTgt spid="39"/>
                                        </p:tgtEl>
                                      </p:cBhvr>
                                    </p:animEffect>
                                  </p:childTnLst>
                                </p:cTn>
                              </p:par>
                            </p:childTnLst>
                          </p:cTn>
                        </p:par>
                        <p:par>
                          <p:cTn id="57" fill="hold">
                            <p:stCondLst>
                              <p:cond delay="6449"/>
                            </p:stCondLst>
                            <p:childTnLst>
                              <p:par>
                                <p:cTn id="58" presetID="22" presetClass="entr" presetSubtype="1"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500"/>
                                        <p:tgtEl>
                                          <p:spTgt spid="2"/>
                                        </p:tgtEl>
                                      </p:cBhvr>
                                    </p:animEffect>
                                  </p:childTnLst>
                                </p:cTn>
                              </p:par>
                            </p:childTnLst>
                          </p:cTn>
                        </p:par>
                        <p:par>
                          <p:cTn id="61" fill="hold">
                            <p:stCondLst>
                              <p:cond delay="6949"/>
                            </p:stCondLst>
                            <p:childTnLst>
                              <p:par>
                                <p:cTn id="62" presetID="14" presetClass="entr" presetSubtype="1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childTnLst>
                          </p:cTn>
                        </p:par>
                        <p:par>
                          <p:cTn id="65" fill="hold">
                            <p:stCondLst>
                              <p:cond delay="7449"/>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47"/>
                                        </p:tgtEl>
                                        <p:attrNameLst>
                                          <p:attrName>style.visibility</p:attrName>
                                        </p:attrNameLst>
                                      </p:cBhvr>
                                      <p:to>
                                        <p:strVal val="visible"/>
                                      </p:to>
                                    </p:se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ppt_h/2"/>
                                          </p:val>
                                        </p:tav>
                                        <p:tav tm="100000">
                                          <p:val>
                                            <p:strVal val="#ppt_y"/>
                                          </p:val>
                                        </p:tav>
                                      </p:tavLst>
                                    </p:anim>
                                    <p:anim calcmode="lin" valueType="num">
                                      <p:cBhvr>
                                        <p:cTn id="70" dur="250" fill="hold"/>
                                        <p:tgtEl>
                                          <p:spTgt spid="47"/>
                                        </p:tgtEl>
                                        <p:attrNameLst>
                                          <p:attrName>ppt_w</p:attrName>
                                        </p:attrNameLst>
                                      </p:cBhvr>
                                      <p:tavLst>
                                        <p:tav tm="0">
                                          <p:val>
                                            <p:strVal val="#ppt_w"/>
                                          </p:val>
                                        </p:tav>
                                        <p:tav tm="100000">
                                          <p:val>
                                            <p:strVal val="#ppt_w"/>
                                          </p:val>
                                        </p:tav>
                                      </p:tavLst>
                                    </p:anim>
                                    <p:anim calcmode="lin" valueType="num">
                                      <p:cBhvr>
                                        <p:cTn id="71" dur="250" fill="hold"/>
                                        <p:tgtEl>
                                          <p:spTgt spid="47"/>
                                        </p:tgtEl>
                                        <p:attrNameLst>
                                          <p:attrName>ppt_h</p:attrName>
                                        </p:attrNameLst>
                                      </p:cBhvr>
                                      <p:tavLst>
                                        <p:tav tm="0">
                                          <p:val>
                                            <p:fltVal val="0"/>
                                          </p:val>
                                        </p:tav>
                                        <p:tav tm="100000">
                                          <p:val>
                                            <p:strVal val="#ppt_h"/>
                                          </p:val>
                                        </p:tav>
                                      </p:tavLst>
                                    </p:anim>
                                  </p:childTnLst>
                                </p:cTn>
                              </p:par>
                            </p:childTnLst>
                          </p:cTn>
                        </p:par>
                        <p:par>
                          <p:cTn id="72" fill="hold">
                            <p:stCondLst>
                              <p:cond delay="7750"/>
                            </p:stCondLst>
                            <p:childTnLst>
                              <p:par>
                                <p:cTn id="73" presetID="18" presetClass="entr" presetSubtype="12"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strips(downLeft)">
                                      <p:cBhvr>
                                        <p:cTn id="75" dur="750"/>
                                        <p:tgtEl>
                                          <p:spTgt spid="48"/>
                                        </p:tgtEl>
                                      </p:cBhvr>
                                    </p:animEffect>
                                  </p:childTnLst>
                                </p:cTn>
                              </p:par>
                            </p:childTnLst>
                          </p:cTn>
                        </p:par>
                        <p:par>
                          <p:cTn id="76" fill="hold">
                            <p:stCondLst>
                              <p:cond delay="8750"/>
                            </p:stCondLst>
                            <p:childTnLst>
                              <p:par>
                                <p:cTn id="77" presetID="22" presetClass="entr" presetSubtype="2" fill="hold" grpId="0"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400"/>
                                        <p:tgtEl>
                                          <p:spTgt spid="3"/>
                                        </p:tgtEl>
                                      </p:cBhvr>
                                    </p:animEffect>
                                  </p:childTnLst>
                                </p:cTn>
                              </p:par>
                            </p:childTnLst>
                          </p:cTn>
                        </p:par>
                        <p:par>
                          <p:cTn id="80" fill="hold">
                            <p:stCondLst>
                              <p:cond delay="9250"/>
                            </p:stCondLst>
                            <p:childTnLst>
                              <p:par>
                                <p:cTn id="81" presetID="14" presetClass="entr" presetSubtype="1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randombar(horizontal)">
                                      <p:cBhvr>
                                        <p:cTn id="83" dur="500"/>
                                        <p:tgtEl>
                                          <p:spTgt spid="19"/>
                                        </p:tgtEl>
                                      </p:cBhvr>
                                    </p:animEffect>
                                  </p:childTnLst>
                                </p:cTn>
                              </p:par>
                            </p:childTnLst>
                          </p:cTn>
                        </p:par>
                        <p:par>
                          <p:cTn id="84" fill="hold">
                            <p:stCondLst>
                              <p:cond delay="9750"/>
                            </p:stCondLst>
                            <p:childTnLst>
                              <p:par>
                                <p:cTn id="85" presetID="17" presetClass="entr" presetSubtype="1" fill="hold" grpId="0" nodeType="afterEffect">
                                  <p:stCondLst>
                                    <p:cond delay="0"/>
                                  </p:stCondLst>
                                  <p:iterate type="lt">
                                    <p:tmPct val="40000"/>
                                  </p:iterate>
                                  <p:childTnLst>
                                    <p:set>
                                      <p:cBhvr>
                                        <p:cTn id="86" dur="1" fill="hold">
                                          <p:stCondLst>
                                            <p:cond delay="0"/>
                                          </p:stCondLst>
                                        </p:cTn>
                                        <p:tgtEl>
                                          <p:spTgt spid="44"/>
                                        </p:tgtEl>
                                        <p:attrNameLst>
                                          <p:attrName>style.visibility</p:attrName>
                                        </p:attrNameLst>
                                      </p:cBhvr>
                                      <p:to>
                                        <p:strVal val="visible"/>
                                      </p:to>
                                    </p:set>
                                    <p:anim calcmode="lin" valueType="num">
                                      <p:cBhvr>
                                        <p:cTn id="87" dur="250" fill="hold"/>
                                        <p:tgtEl>
                                          <p:spTgt spid="44"/>
                                        </p:tgtEl>
                                        <p:attrNameLst>
                                          <p:attrName>ppt_x</p:attrName>
                                        </p:attrNameLst>
                                      </p:cBhvr>
                                      <p:tavLst>
                                        <p:tav tm="0">
                                          <p:val>
                                            <p:strVal val="#ppt_x"/>
                                          </p:val>
                                        </p:tav>
                                        <p:tav tm="100000">
                                          <p:val>
                                            <p:strVal val="#ppt_x"/>
                                          </p:val>
                                        </p:tav>
                                      </p:tavLst>
                                    </p:anim>
                                    <p:anim calcmode="lin" valueType="num">
                                      <p:cBhvr>
                                        <p:cTn id="88" dur="250" fill="hold"/>
                                        <p:tgtEl>
                                          <p:spTgt spid="44"/>
                                        </p:tgtEl>
                                        <p:attrNameLst>
                                          <p:attrName>ppt_y</p:attrName>
                                        </p:attrNameLst>
                                      </p:cBhvr>
                                      <p:tavLst>
                                        <p:tav tm="0">
                                          <p:val>
                                            <p:strVal val="#ppt_y-#ppt_h/2"/>
                                          </p:val>
                                        </p:tav>
                                        <p:tav tm="100000">
                                          <p:val>
                                            <p:strVal val="#ppt_y"/>
                                          </p:val>
                                        </p:tav>
                                      </p:tavLst>
                                    </p:anim>
                                    <p:anim calcmode="lin" valueType="num">
                                      <p:cBhvr>
                                        <p:cTn id="89" dur="250" fill="hold"/>
                                        <p:tgtEl>
                                          <p:spTgt spid="44"/>
                                        </p:tgtEl>
                                        <p:attrNameLst>
                                          <p:attrName>ppt_w</p:attrName>
                                        </p:attrNameLst>
                                      </p:cBhvr>
                                      <p:tavLst>
                                        <p:tav tm="0">
                                          <p:val>
                                            <p:strVal val="#ppt_w"/>
                                          </p:val>
                                        </p:tav>
                                        <p:tav tm="100000">
                                          <p:val>
                                            <p:strVal val="#ppt_w"/>
                                          </p:val>
                                        </p:tav>
                                      </p:tavLst>
                                    </p:anim>
                                    <p:anim calcmode="lin" valueType="num">
                                      <p:cBhvr>
                                        <p:cTn id="90" dur="250" fill="hold"/>
                                        <p:tgtEl>
                                          <p:spTgt spid="44"/>
                                        </p:tgtEl>
                                        <p:attrNameLst>
                                          <p:attrName>ppt_h</p:attrName>
                                        </p:attrNameLst>
                                      </p:cBhvr>
                                      <p:tavLst>
                                        <p:tav tm="0">
                                          <p:val>
                                            <p:fltVal val="0"/>
                                          </p:val>
                                        </p:tav>
                                        <p:tav tm="100000">
                                          <p:val>
                                            <p:strVal val="#ppt_h"/>
                                          </p:val>
                                        </p:tav>
                                      </p:tavLst>
                                    </p:anim>
                                  </p:childTnLst>
                                </p:cTn>
                              </p:par>
                            </p:childTnLst>
                          </p:cTn>
                        </p:par>
                        <p:par>
                          <p:cTn id="91" fill="hold">
                            <p:stCondLst>
                              <p:cond delay="9950"/>
                            </p:stCondLst>
                            <p:childTnLst>
                              <p:par>
                                <p:cTn id="92" presetID="18" presetClass="entr" presetSubtype="12"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strips(downLeft)">
                                      <p:cBhvr>
                                        <p:cTn id="94" dur="750"/>
                                        <p:tgtEl>
                                          <p:spTgt spid="45"/>
                                        </p:tgtEl>
                                      </p:cBhvr>
                                    </p:animEffect>
                                  </p:childTnLst>
                                </p:cTn>
                              </p:par>
                            </p:childTnLst>
                          </p:cTn>
                        </p:par>
                        <p:par>
                          <p:cTn id="95" fill="hold">
                            <p:stCondLst>
                              <p:cond delay="10950"/>
                            </p:stCondLst>
                            <p:childTnLst>
                              <p:par>
                                <p:cTn id="96" presetID="22" presetClass="entr" presetSubtype="2"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400"/>
                                        <p:tgtEl>
                                          <p:spTgt spid="5"/>
                                        </p:tgtEl>
                                      </p:cBhvr>
                                    </p:animEffect>
                                  </p:childTnLst>
                                </p:cTn>
                              </p:par>
                            </p:childTnLst>
                          </p:cTn>
                        </p:par>
                        <p:par>
                          <p:cTn id="99" fill="hold">
                            <p:stCondLst>
                              <p:cond delay="11450"/>
                            </p:stCondLst>
                            <p:childTnLst>
                              <p:par>
                                <p:cTn id="100" presetID="14" presetClass="entr" presetSubtype="10"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11950"/>
                            </p:stCondLst>
                            <p:childTnLst>
                              <p:par>
                                <p:cTn id="104" presetID="17" presetClass="entr" presetSubtype="1" fill="hold" grpId="0" nodeType="afterEffect">
                                  <p:stCondLst>
                                    <p:cond delay="0"/>
                                  </p:stCondLst>
                                  <p:iterate type="lt">
                                    <p:tmPct val="40000"/>
                                  </p:iterate>
                                  <p:childTnLst>
                                    <p:set>
                                      <p:cBhvr>
                                        <p:cTn id="105" dur="1" fill="hold">
                                          <p:stCondLst>
                                            <p:cond delay="0"/>
                                          </p:stCondLst>
                                        </p:cTn>
                                        <p:tgtEl>
                                          <p:spTgt spid="41"/>
                                        </p:tgtEl>
                                        <p:attrNameLst>
                                          <p:attrName>style.visibility</p:attrName>
                                        </p:attrNameLst>
                                      </p:cBhvr>
                                      <p:to>
                                        <p:strVal val="visible"/>
                                      </p:to>
                                    </p:set>
                                    <p:anim calcmode="lin" valueType="num">
                                      <p:cBhvr>
                                        <p:cTn id="106" dur="250" fill="hold"/>
                                        <p:tgtEl>
                                          <p:spTgt spid="41"/>
                                        </p:tgtEl>
                                        <p:attrNameLst>
                                          <p:attrName>ppt_x</p:attrName>
                                        </p:attrNameLst>
                                      </p:cBhvr>
                                      <p:tavLst>
                                        <p:tav tm="0">
                                          <p:val>
                                            <p:strVal val="#ppt_x"/>
                                          </p:val>
                                        </p:tav>
                                        <p:tav tm="100000">
                                          <p:val>
                                            <p:strVal val="#ppt_x"/>
                                          </p:val>
                                        </p:tav>
                                      </p:tavLst>
                                    </p:anim>
                                    <p:anim calcmode="lin" valueType="num">
                                      <p:cBhvr>
                                        <p:cTn id="107" dur="250" fill="hold"/>
                                        <p:tgtEl>
                                          <p:spTgt spid="41"/>
                                        </p:tgtEl>
                                        <p:attrNameLst>
                                          <p:attrName>ppt_y</p:attrName>
                                        </p:attrNameLst>
                                      </p:cBhvr>
                                      <p:tavLst>
                                        <p:tav tm="0">
                                          <p:val>
                                            <p:strVal val="#ppt_y-#ppt_h/2"/>
                                          </p:val>
                                        </p:tav>
                                        <p:tav tm="100000">
                                          <p:val>
                                            <p:strVal val="#ppt_y"/>
                                          </p:val>
                                        </p:tav>
                                      </p:tavLst>
                                    </p:anim>
                                    <p:anim calcmode="lin" valueType="num">
                                      <p:cBhvr>
                                        <p:cTn id="108" dur="250" fill="hold"/>
                                        <p:tgtEl>
                                          <p:spTgt spid="41"/>
                                        </p:tgtEl>
                                        <p:attrNameLst>
                                          <p:attrName>ppt_w</p:attrName>
                                        </p:attrNameLst>
                                      </p:cBhvr>
                                      <p:tavLst>
                                        <p:tav tm="0">
                                          <p:val>
                                            <p:strVal val="#ppt_w"/>
                                          </p:val>
                                        </p:tav>
                                        <p:tav tm="100000">
                                          <p:val>
                                            <p:strVal val="#ppt_w"/>
                                          </p:val>
                                        </p:tav>
                                      </p:tavLst>
                                    </p:anim>
                                    <p:anim calcmode="lin" valueType="num">
                                      <p:cBhvr>
                                        <p:cTn id="109" dur="250" fill="hold"/>
                                        <p:tgtEl>
                                          <p:spTgt spid="41"/>
                                        </p:tgtEl>
                                        <p:attrNameLst>
                                          <p:attrName>ppt_h</p:attrName>
                                        </p:attrNameLst>
                                      </p:cBhvr>
                                      <p:tavLst>
                                        <p:tav tm="0">
                                          <p:val>
                                            <p:fltVal val="0"/>
                                          </p:val>
                                        </p:tav>
                                        <p:tav tm="100000">
                                          <p:val>
                                            <p:strVal val="#ppt_h"/>
                                          </p:val>
                                        </p:tav>
                                      </p:tavLst>
                                    </p:anim>
                                  </p:childTnLst>
                                </p:cTn>
                              </p:par>
                            </p:childTnLst>
                          </p:cTn>
                        </p:par>
                        <p:par>
                          <p:cTn id="110" fill="hold">
                            <p:stCondLst>
                              <p:cond delay="12149"/>
                            </p:stCondLst>
                            <p:childTnLst>
                              <p:par>
                                <p:cTn id="111" presetID="18" presetClass="entr" presetSubtype="12"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strips(downLeft)">
                                      <p:cBhvr>
                                        <p:cTn id="113"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2" grpId="0"/>
      <p:bldP spid="33" grpId="0"/>
      <p:bldP spid="35" grpId="0"/>
      <p:bldP spid="36" grpId="0"/>
      <p:bldP spid="38" grpId="0"/>
      <p:bldP spid="39" grpId="0"/>
      <p:bldP spid="41" grpId="0"/>
      <p:bldP spid="42" grpId="0"/>
      <p:bldP spid="44" grpId="0"/>
      <p:bldP spid="45"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288410" y="1822098"/>
            <a:ext cx="3842156" cy="2305295"/>
            <a:chOff x="3900264" y="2204864"/>
            <a:chExt cx="4572000" cy="2743200"/>
          </a:xfrm>
        </p:grpSpPr>
        <p:graphicFrame>
          <p:nvGraphicFramePr>
            <p:cNvPr id="3" name="图表 2"/>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矩形 3"/>
            <p:cNvSpPr/>
            <p:nvPr/>
          </p:nvSpPr>
          <p:spPr>
            <a:xfrm>
              <a:off x="5671468" y="3069542"/>
              <a:ext cx="1188757" cy="915601"/>
            </a:xfrm>
            <a:prstGeom prst="rect">
              <a:avLst/>
            </a:prstGeom>
          </p:spPr>
          <p:txBody>
            <a:bodyPr wrap="none">
              <a:spAutoFit/>
            </a:bodyPr>
            <a:lstStyle/>
            <a:p>
              <a:pPr algn="ctr"/>
              <a:r>
                <a:rPr lang="en-US" altLang="zh-CN" sz="4400" b="1">
                  <a:solidFill>
                    <a:schemeClr val="tx1">
                      <a:lumMod val="85000"/>
                      <a:lumOff val="15000"/>
                    </a:schemeClr>
                  </a:solidFill>
                  <a:cs typeface="+mn-ea"/>
                  <a:sym typeface="+mn-lt"/>
                </a:rPr>
                <a:t>90</a:t>
              </a:r>
              <a:r>
                <a:rPr lang="en-US" altLang="zh-CN" sz="1000" b="1">
                  <a:solidFill>
                    <a:schemeClr val="tx1">
                      <a:lumMod val="85000"/>
                      <a:lumOff val="15000"/>
                    </a:schemeClr>
                  </a:solidFill>
                  <a:cs typeface="+mn-ea"/>
                  <a:sym typeface="+mn-lt"/>
                </a:rPr>
                <a:t>%</a:t>
              </a:r>
            </a:p>
          </p:txBody>
        </p:sp>
      </p:grpSp>
      <p:grpSp>
        <p:nvGrpSpPr>
          <p:cNvPr id="5" name="组合 4"/>
          <p:cNvGrpSpPr/>
          <p:nvPr/>
        </p:nvGrpSpPr>
        <p:grpSpPr>
          <a:xfrm>
            <a:off x="1646455" y="1850704"/>
            <a:ext cx="2874341" cy="2305293"/>
            <a:chOff x="695400" y="2132856"/>
            <a:chExt cx="3420342" cy="2743200"/>
          </a:xfrm>
        </p:grpSpPr>
        <p:graphicFrame>
          <p:nvGraphicFramePr>
            <p:cNvPr id="6" name="图表 5"/>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矩形 6"/>
            <p:cNvSpPr/>
            <p:nvPr/>
          </p:nvSpPr>
          <p:spPr>
            <a:xfrm>
              <a:off x="1946605" y="3031443"/>
              <a:ext cx="1188757" cy="915602"/>
            </a:xfrm>
            <a:prstGeom prst="rect">
              <a:avLst/>
            </a:prstGeom>
          </p:spPr>
          <p:txBody>
            <a:bodyPr wrap="none">
              <a:spAutoFit/>
            </a:bodyPr>
            <a:lstStyle/>
            <a:p>
              <a:pPr algn="ctr"/>
              <a:r>
                <a:rPr lang="en-US" altLang="zh-CN" sz="4400" b="1">
                  <a:solidFill>
                    <a:schemeClr val="tx1">
                      <a:lumMod val="85000"/>
                      <a:lumOff val="15000"/>
                    </a:schemeClr>
                  </a:solidFill>
                  <a:cs typeface="+mn-ea"/>
                  <a:sym typeface="+mn-lt"/>
                </a:rPr>
                <a:t>50</a:t>
              </a:r>
              <a:r>
                <a:rPr lang="en-US" altLang="zh-CN" sz="1000" b="1">
                  <a:solidFill>
                    <a:schemeClr val="tx1">
                      <a:lumMod val="85000"/>
                      <a:lumOff val="15000"/>
                    </a:schemeClr>
                  </a:solidFill>
                  <a:cs typeface="+mn-ea"/>
                  <a:sym typeface="+mn-lt"/>
                </a:rPr>
                <a:t>%</a:t>
              </a:r>
            </a:p>
          </p:txBody>
        </p:sp>
      </p:grpSp>
      <p:grpSp>
        <p:nvGrpSpPr>
          <p:cNvPr id="8" name="组合 7"/>
          <p:cNvGrpSpPr/>
          <p:nvPr/>
        </p:nvGrpSpPr>
        <p:grpSpPr>
          <a:xfrm>
            <a:off x="7190385" y="1822229"/>
            <a:ext cx="3842156" cy="2305295"/>
            <a:chOff x="7392144" y="2190750"/>
            <a:chExt cx="4572000" cy="2743200"/>
          </a:xfrm>
        </p:grpSpPr>
        <p:graphicFrame>
          <p:nvGraphicFramePr>
            <p:cNvPr id="9" name="图表 8"/>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0" name="矩形 9"/>
            <p:cNvSpPr/>
            <p:nvPr/>
          </p:nvSpPr>
          <p:spPr>
            <a:xfrm>
              <a:off x="9209672" y="2992915"/>
              <a:ext cx="1188757" cy="915601"/>
            </a:xfrm>
            <a:prstGeom prst="rect">
              <a:avLst/>
            </a:prstGeom>
          </p:spPr>
          <p:txBody>
            <a:bodyPr wrap="none">
              <a:spAutoFit/>
            </a:bodyPr>
            <a:lstStyle/>
            <a:p>
              <a:pPr algn="ctr"/>
              <a:r>
                <a:rPr lang="en-US" altLang="zh-CN" sz="4400" b="1">
                  <a:solidFill>
                    <a:schemeClr val="tx1">
                      <a:lumMod val="85000"/>
                      <a:lumOff val="15000"/>
                    </a:schemeClr>
                  </a:solidFill>
                  <a:cs typeface="+mn-ea"/>
                  <a:sym typeface="+mn-lt"/>
                </a:rPr>
                <a:t>23</a:t>
              </a:r>
              <a:r>
                <a:rPr lang="en-US" altLang="zh-CN" sz="1000" b="1">
                  <a:solidFill>
                    <a:schemeClr val="tx1">
                      <a:lumMod val="85000"/>
                      <a:lumOff val="15000"/>
                    </a:schemeClr>
                  </a:solidFill>
                  <a:cs typeface="+mn-ea"/>
                  <a:sym typeface="+mn-lt"/>
                </a:rPr>
                <a:t>%</a:t>
              </a:r>
            </a:p>
          </p:txBody>
        </p:sp>
      </p:grpSp>
      <p:grpSp>
        <p:nvGrpSpPr>
          <p:cNvPr id="11" name="组合 10"/>
          <p:cNvGrpSpPr/>
          <p:nvPr/>
        </p:nvGrpSpPr>
        <p:grpSpPr>
          <a:xfrm>
            <a:off x="1792843" y="4225472"/>
            <a:ext cx="2582281" cy="1219752"/>
            <a:chOff x="1416070" y="3223483"/>
            <a:chExt cx="1936711" cy="914814"/>
          </a:xfrm>
        </p:grpSpPr>
        <p:sp>
          <p:nvSpPr>
            <p:cNvPr id="12" name="Rectangle 42"/>
            <p:cNvSpPr/>
            <p:nvPr/>
          </p:nvSpPr>
          <p:spPr>
            <a:xfrm>
              <a:off x="1494652" y="3672556"/>
              <a:ext cx="1779491" cy="465741"/>
            </a:xfrm>
            <a:prstGeom prst="rect">
              <a:avLst/>
            </a:prstGeom>
            <a:noFill/>
            <a:ln w="12700" cap="flat" cmpd="sng" algn="ctr">
              <a:noFill/>
              <a:prstDash val="solid"/>
            </a:ln>
            <a:effectLst/>
          </p:spPr>
          <p:txBody>
            <a:bodyPr lIns="91440" tIns="0" rIns="91440" bIns="0" rtlCol="0" anchor="t"/>
            <a:lstStyle/>
            <a:p>
              <a:pPr algn="ctr">
                <a:lnSpc>
                  <a:spcPct val="110000"/>
                </a:lnSpc>
              </a:pPr>
              <a:r>
                <a:rPr lang="zh-CN" altLang="en-US" sz="1400" smtClean="0">
                  <a:solidFill>
                    <a:schemeClr val="tx1">
                      <a:lumMod val="85000"/>
                      <a:lumOff val="15000"/>
                    </a:schemeClr>
                  </a:solidFill>
                  <a:cs typeface="+mn-ea"/>
                  <a:sym typeface="+mn-lt"/>
                </a:rPr>
                <a:t>在此输入详细文字介绍和详细信息，在此输入详细文字介绍和详细信息。</a:t>
              </a:r>
            </a:p>
          </p:txBody>
        </p:sp>
        <p:sp>
          <p:nvSpPr>
            <p:cNvPr id="13" name="文本框 15"/>
            <p:cNvSpPr txBox="1"/>
            <p:nvPr/>
          </p:nvSpPr>
          <p:spPr>
            <a:xfrm>
              <a:off x="1416070" y="3223483"/>
              <a:ext cx="1936711" cy="283845"/>
            </a:xfrm>
            <a:prstGeom prst="rect">
              <a:avLst/>
            </a:prstGeom>
            <a:noFill/>
          </p:spPr>
          <p:txBody>
            <a:bodyPr wrap="square" lIns="91440" tIns="45720" rIns="91440" bIns="45720" rtlCol="0">
              <a:spAutoFit/>
            </a:bodyPr>
            <a:lstStyle/>
            <a:p>
              <a:pPr algn="ctr"/>
              <a:r>
                <a:rPr sz="1865" b="1" smtClean="0">
                  <a:solidFill>
                    <a:schemeClr val="tx1">
                      <a:lumMod val="85000"/>
                      <a:lumOff val="15000"/>
                    </a:schemeClr>
                  </a:solidFill>
                  <a:cs typeface="+mn-ea"/>
                  <a:sym typeface="+mn-lt"/>
                </a:rPr>
                <a:t>编辑标题</a:t>
              </a:r>
            </a:p>
          </p:txBody>
        </p:sp>
      </p:grpSp>
      <p:grpSp>
        <p:nvGrpSpPr>
          <p:cNvPr id="14" name="组合 13"/>
          <p:cNvGrpSpPr/>
          <p:nvPr/>
        </p:nvGrpSpPr>
        <p:grpSpPr>
          <a:xfrm>
            <a:off x="4917965" y="4225472"/>
            <a:ext cx="2582281" cy="1219752"/>
            <a:chOff x="3688474" y="3223483"/>
            <a:chExt cx="1936711" cy="914814"/>
          </a:xfrm>
        </p:grpSpPr>
        <p:sp>
          <p:nvSpPr>
            <p:cNvPr id="15" name="Rectangle 42"/>
            <p:cNvSpPr/>
            <p:nvPr/>
          </p:nvSpPr>
          <p:spPr>
            <a:xfrm>
              <a:off x="3767055" y="3672556"/>
              <a:ext cx="1779491" cy="465741"/>
            </a:xfrm>
            <a:prstGeom prst="rect">
              <a:avLst/>
            </a:prstGeom>
            <a:noFill/>
            <a:ln w="12700" cap="flat" cmpd="sng" algn="ctr">
              <a:noFill/>
              <a:prstDash val="solid"/>
            </a:ln>
            <a:effectLst/>
          </p:spPr>
          <p:txBody>
            <a:bodyPr lIns="91440" tIns="0" rIns="91440" bIns="0" rtlCol="0" anchor="t"/>
            <a:lstStyle/>
            <a:p>
              <a:pPr algn="ctr">
                <a:lnSpc>
                  <a:spcPct val="110000"/>
                </a:lnSpc>
              </a:pPr>
              <a:r>
                <a:rPr lang="zh-CN" altLang="en-US" sz="1400" smtClean="0">
                  <a:solidFill>
                    <a:schemeClr val="tx1">
                      <a:lumMod val="85000"/>
                      <a:lumOff val="15000"/>
                    </a:schemeClr>
                  </a:solidFill>
                  <a:cs typeface="+mn-ea"/>
                  <a:sym typeface="+mn-lt"/>
                </a:rPr>
                <a:t>在此输入详细文字介绍和详细信息，在此输入详细文字介绍和详细信息。</a:t>
              </a:r>
            </a:p>
          </p:txBody>
        </p:sp>
        <p:sp>
          <p:nvSpPr>
            <p:cNvPr id="16" name="文本框 17"/>
            <p:cNvSpPr txBox="1"/>
            <p:nvPr/>
          </p:nvSpPr>
          <p:spPr>
            <a:xfrm>
              <a:off x="3688474" y="3223483"/>
              <a:ext cx="1936711" cy="283845"/>
            </a:xfrm>
            <a:prstGeom prst="rect">
              <a:avLst/>
            </a:prstGeom>
            <a:noFill/>
          </p:spPr>
          <p:txBody>
            <a:bodyPr wrap="square" lIns="91440" tIns="45720" rIns="91440" bIns="45720" rtlCol="0">
              <a:spAutoFit/>
            </a:bodyPr>
            <a:lstStyle/>
            <a:p>
              <a:pPr algn="ctr"/>
              <a:r>
                <a:rPr sz="1865" b="1" smtClean="0">
                  <a:solidFill>
                    <a:schemeClr val="tx1">
                      <a:lumMod val="85000"/>
                      <a:lumOff val="15000"/>
                    </a:schemeClr>
                  </a:solidFill>
                  <a:cs typeface="+mn-ea"/>
                  <a:sym typeface="+mn-lt"/>
                </a:rPr>
                <a:t>编辑标题</a:t>
              </a:r>
            </a:p>
          </p:txBody>
        </p:sp>
      </p:grpSp>
      <p:grpSp>
        <p:nvGrpSpPr>
          <p:cNvPr id="17" name="组合 16"/>
          <p:cNvGrpSpPr/>
          <p:nvPr/>
        </p:nvGrpSpPr>
        <p:grpSpPr>
          <a:xfrm>
            <a:off x="7852588" y="4225472"/>
            <a:ext cx="2669428" cy="1219752"/>
            <a:chOff x="5882297" y="3223483"/>
            <a:chExt cx="2002071" cy="914814"/>
          </a:xfrm>
        </p:grpSpPr>
        <p:sp>
          <p:nvSpPr>
            <p:cNvPr id="18" name="Rectangle 42"/>
            <p:cNvSpPr/>
            <p:nvPr/>
          </p:nvSpPr>
          <p:spPr>
            <a:xfrm>
              <a:off x="5993263" y="3672556"/>
              <a:ext cx="1779491" cy="465741"/>
            </a:xfrm>
            <a:prstGeom prst="rect">
              <a:avLst/>
            </a:prstGeom>
            <a:noFill/>
            <a:ln w="12700" cap="flat" cmpd="sng" algn="ctr">
              <a:noFill/>
              <a:prstDash val="solid"/>
            </a:ln>
            <a:effectLst/>
          </p:spPr>
          <p:txBody>
            <a:bodyPr lIns="91440" tIns="0" rIns="91440" bIns="0" rtlCol="0" anchor="t"/>
            <a:lstStyle/>
            <a:p>
              <a:pPr algn="ctr">
                <a:lnSpc>
                  <a:spcPct val="110000"/>
                </a:lnSpc>
              </a:pPr>
              <a:r>
                <a:rPr lang="zh-CN" altLang="en-US" sz="1400" smtClean="0">
                  <a:solidFill>
                    <a:schemeClr val="tx1">
                      <a:lumMod val="85000"/>
                      <a:lumOff val="15000"/>
                    </a:schemeClr>
                  </a:solidFill>
                  <a:cs typeface="+mn-ea"/>
                  <a:sym typeface="+mn-lt"/>
                </a:rPr>
                <a:t>在此输入详细文字介绍和详细信息，在此输入详细文字介绍和详细信息。</a:t>
              </a:r>
            </a:p>
          </p:txBody>
        </p:sp>
        <p:sp>
          <p:nvSpPr>
            <p:cNvPr id="19" name="文本框 19"/>
            <p:cNvSpPr txBox="1"/>
            <p:nvPr/>
          </p:nvSpPr>
          <p:spPr>
            <a:xfrm>
              <a:off x="5882297" y="3223483"/>
              <a:ext cx="2002071" cy="283845"/>
            </a:xfrm>
            <a:prstGeom prst="rect">
              <a:avLst/>
            </a:prstGeom>
            <a:noFill/>
          </p:spPr>
          <p:txBody>
            <a:bodyPr wrap="square" lIns="91440" tIns="45720" rIns="91440" bIns="45720" rtlCol="0">
              <a:spAutoFit/>
            </a:bodyPr>
            <a:lstStyle/>
            <a:p>
              <a:pPr algn="ctr"/>
              <a:r>
                <a:rPr sz="1865" b="1" smtClean="0">
                  <a:solidFill>
                    <a:schemeClr val="tx1">
                      <a:lumMod val="85000"/>
                      <a:lumOff val="15000"/>
                    </a:schemeClr>
                  </a:solidFill>
                  <a:cs typeface="+mn-ea"/>
                  <a:sym typeface="+mn-lt"/>
                </a:rPr>
                <a:t>编辑标题</a:t>
              </a:r>
            </a:p>
          </p:txBody>
        </p:sp>
      </p:grpSp>
      <p:sp>
        <p:nvSpPr>
          <p:cNvPr id="20" name="文本框 19"/>
          <p:cNvSpPr txBox="1"/>
          <p:nvPr/>
        </p:nvSpPr>
        <p:spPr>
          <a:xfrm>
            <a:off x="1092835" y="718820"/>
            <a:ext cx="3037840" cy="460375"/>
          </a:xfrm>
          <a:prstGeom prst="rect">
            <a:avLst/>
          </a:prstGeom>
          <a:noFill/>
        </p:spPr>
        <p:txBody>
          <a:bodyPr wrap="square" rtlCol="0" anchor="t">
            <a:spAutoFit/>
          </a:bodyPr>
          <a:lstStyle/>
          <a:p>
            <a:pPr algn="dist"/>
            <a:r>
              <a:rPr lang="en-US" altLang="zh-CN" sz="2400" b="1" dirty="0" smtClean="0">
                <a:gradFill>
                  <a:gsLst>
                    <a:gs pos="50000">
                      <a:srgbClr val="DC7183"/>
                    </a:gs>
                    <a:gs pos="0">
                      <a:srgbClr val="E8A0AC"/>
                    </a:gs>
                    <a:gs pos="100000">
                      <a:srgbClr val="D04159"/>
                    </a:gs>
                  </a:gsLst>
                  <a:lin scaled="1"/>
                </a:gradFill>
                <a:cs typeface="+mn-ea"/>
                <a:sym typeface="+mn-lt"/>
              </a:rPr>
              <a:t>03.</a:t>
            </a:r>
            <a:r>
              <a:rPr lang="zh-CN" altLang="en-US" sz="2400" b="1" dirty="0">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flipH="1">
            <a:off x="3997920" y="1199455"/>
            <a:ext cx="0" cy="3312584"/>
          </a:xfrm>
          <a:prstGeom prst="line">
            <a:avLst/>
          </a:prstGeom>
          <a:ln>
            <a:solidFill>
              <a:srgbClr val="FF4A6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132453" y="1199455"/>
            <a:ext cx="0" cy="3312584"/>
          </a:xfrm>
          <a:prstGeom prst="line">
            <a:avLst/>
          </a:prstGeom>
          <a:ln>
            <a:solidFill>
              <a:srgbClr val="FF4A6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6266987" y="1199455"/>
            <a:ext cx="0" cy="3312584"/>
          </a:xfrm>
          <a:prstGeom prst="line">
            <a:avLst/>
          </a:prstGeom>
          <a:ln>
            <a:solidFill>
              <a:srgbClr val="FF4A6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401520" y="1199455"/>
            <a:ext cx="0" cy="3312584"/>
          </a:xfrm>
          <a:prstGeom prst="line">
            <a:avLst/>
          </a:prstGeom>
          <a:ln>
            <a:solidFill>
              <a:srgbClr val="FF4A6C"/>
            </a:solidFill>
          </a:ln>
        </p:spPr>
        <p:style>
          <a:lnRef idx="1">
            <a:schemeClr val="accent1"/>
          </a:lnRef>
          <a:fillRef idx="0">
            <a:schemeClr val="accent1"/>
          </a:fillRef>
          <a:effectRef idx="0">
            <a:schemeClr val="accent1"/>
          </a:effectRef>
          <a:fontRef idx="minor">
            <a:schemeClr val="tx1"/>
          </a:fontRef>
        </p:style>
      </p:cxnSp>
      <p:sp>
        <p:nvSpPr>
          <p:cNvPr id="6" name="矩形 7"/>
          <p:cNvSpPr/>
          <p:nvPr/>
        </p:nvSpPr>
        <p:spPr>
          <a:xfrm>
            <a:off x="2321520" y="4916323"/>
            <a:ext cx="7535333" cy="13685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rgbClr val="FF4A6C"/>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ct val="0"/>
              </a:spcBef>
              <a:spcAft>
                <a:spcPct val="0"/>
              </a:spcAft>
              <a:defRPr/>
            </a:pPr>
            <a:endParaRPr lang="zh-CN" altLang="en-US" sz="1600">
              <a:solidFill>
                <a:schemeClr val="tx1">
                  <a:lumMod val="85000"/>
                  <a:lumOff val="15000"/>
                </a:schemeClr>
              </a:solidFill>
              <a:cs typeface="+mn-ea"/>
              <a:sym typeface="+mn-lt"/>
            </a:endParaRPr>
          </a:p>
        </p:txBody>
      </p:sp>
      <p:grpSp>
        <p:nvGrpSpPr>
          <p:cNvPr id="7" name="组合 6"/>
          <p:cNvGrpSpPr/>
          <p:nvPr/>
        </p:nvGrpSpPr>
        <p:grpSpPr>
          <a:xfrm>
            <a:off x="2321520" y="1345506"/>
            <a:ext cx="7679267" cy="491067"/>
            <a:chOff x="1741140" y="1087140"/>
            <a:chExt cx="5759450" cy="368300"/>
          </a:xfrm>
          <a:gradFill>
            <a:gsLst>
              <a:gs pos="50000">
                <a:srgbClr val="DC7183"/>
              </a:gs>
              <a:gs pos="0">
                <a:srgbClr val="E8A0AC"/>
              </a:gs>
              <a:gs pos="100000">
                <a:srgbClr val="D04159"/>
              </a:gs>
            </a:gsLst>
            <a:lin ang="0" scaled="0"/>
          </a:gradFill>
        </p:grpSpPr>
        <p:sp>
          <p:nvSpPr>
            <p:cNvPr id="8"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100</a:t>
              </a:r>
              <a:r>
                <a:rPr lang="en-US" altLang="zh-CN" sz="1600">
                  <a:solidFill>
                    <a:schemeClr val="tx1">
                      <a:lumMod val="85000"/>
                      <a:lumOff val="15000"/>
                    </a:schemeClr>
                  </a:solidFill>
                  <a:latin typeface="+mn-lt"/>
                  <a:ea typeface="+mn-ea"/>
                  <a:cs typeface="+mn-ea"/>
                  <a:sym typeface="+mn-lt"/>
                </a:rPr>
                <a:t>%</a:t>
              </a:r>
            </a:p>
          </p:txBody>
        </p:sp>
        <p:grpSp>
          <p:nvGrpSpPr>
            <p:cNvPr id="9" name="组合 8"/>
            <p:cNvGrpSpPr/>
            <p:nvPr/>
          </p:nvGrpSpPr>
          <p:grpSpPr>
            <a:xfrm>
              <a:off x="1741140" y="1131590"/>
              <a:ext cx="4700588" cy="260350"/>
              <a:chOff x="1741140" y="1131590"/>
              <a:chExt cx="4700588" cy="260350"/>
            </a:xfrm>
            <a:grpFill/>
          </p:grpSpPr>
          <p:sp>
            <p:nvSpPr>
              <p:cNvPr id="10" name="同侧圆角矩形 9"/>
              <p:cNvSpPr/>
              <p:nvPr/>
            </p:nvSpPr>
            <p:spPr>
              <a:xfrm rot="5400000">
                <a:off x="4152553" y="-897235"/>
                <a:ext cx="260350" cy="4318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11" name="任意多边形 10"/>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A</a:t>
                </a:r>
              </a:p>
            </p:txBody>
          </p:sp>
        </p:grpSp>
      </p:grpSp>
      <p:grpSp>
        <p:nvGrpSpPr>
          <p:cNvPr id="12" name="组合 11"/>
          <p:cNvGrpSpPr/>
          <p:nvPr/>
        </p:nvGrpSpPr>
        <p:grpSpPr>
          <a:xfrm>
            <a:off x="2321520" y="1853506"/>
            <a:ext cx="7679267" cy="491067"/>
            <a:chOff x="1741140" y="1468140"/>
            <a:chExt cx="5759450" cy="368300"/>
          </a:xfrm>
        </p:grpSpPr>
        <p:sp>
          <p:nvSpPr>
            <p:cNvPr id="13"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88</a:t>
              </a:r>
              <a:r>
                <a:rPr lang="en-US" altLang="zh-CN" sz="1600">
                  <a:solidFill>
                    <a:schemeClr val="tx1">
                      <a:lumMod val="85000"/>
                      <a:lumOff val="15000"/>
                    </a:schemeClr>
                  </a:solidFill>
                  <a:latin typeface="+mn-lt"/>
                  <a:ea typeface="+mn-ea"/>
                  <a:cs typeface="+mn-ea"/>
                  <a:sym typeface="+mn-lt"/>
                </a:rPr>
                <a:t>%</a:t>
              </a:r>
            </a:p>
          </p:txBody>
        </p:sp>
        <p:sp>
          <p:nvSpPr>
            <p:cNvPr id="14" name="同侧圆角矩形 13"/>
            <p:cNvSpPr/>
            <p:nvPr/>
          </p:nvSpPr>
          <p:spPr>
            <a:xfrm rot="5400000">
              <a:off x="3864422" y="-224929"/>
              <a:ext cx="260350" cy="3741737"/>
            </a:xfrm>
            <a:prstGeom prst="round2SameRect">
              <a:avLst>
                <a:gd name="adj1" fmla="val 50000"/>
                <a:gd name="adj2" fmla="val 0"/>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15" name="任意多边形 14"/>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B</a:t>
              </a:r>
            </a:p>
          </p:txBody>
        </p:sp>
      </p:grpSp>
      <p:grpSp>
        <p:nvGrpSpPr>
          <p:cNvPr id="16" name="组合 15"/>
          <p:cNvGrpSpPr/>
          <p:nvPr/>
        </p:nvGrpSpPr>
        <p:grpSpPr>
          <a:xfrm>
            <a:off x="2321520" y="2361506"/>
            <a:ext cx="7679267" cy="491067"/>
            <a:chOff x="1741140" y="1849140"/>
            <a:chExt cx="5759450" cy="368300"/>
          </a:xfrm>
        </p:grpSpPr>
        <p:sp>
          <p:nvSpPr>
            <p:cNvPr id="17"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75</a:t>
              </a:r>
              <a:r>
                <a:rPr lang="en-US" altLang="zh-CN" sz="1600">
                  <a:solidFill>
                    <a:schemeClr val="tx1">
                      <a:lumMod val="85000"/>
                      <a:lumOff val="15000"/>
                    </a:schemeClr>
                  </a:solidFill>
                  <a:latin typeface="+mn-lt"/>
                  <a:ea typeface="+mn-ea"/>
                  <a:cs typeface="+mn-ea"/>
                  <a:sym typeface="+mn-lt"/>
                </a:rPr>
                <a:t>%</a:t>
              </a:r>
            </a:p>
          </p:txBody>
        </p:sp>
        <p:sp>
          <p:nvSpPr>
            <p:cNvPr id="18" name="同侧圆角矩形 17"/>
            <p:cNvSpPr/>
            <p:nvPr/>
          </p:nvSpPr>
          <p:spPr>
            <a:xfrm rot="5400000">
              <a:off x="3579466" y="444202"/>
              <a:ext cx="258762" cy="3170237"/>
            </a:xfrm>
            <a:prstGeom prst="round2SameRect">
              <a:avLst>
                <a:gd name="adj1" fmla="val 50000"/>
                <a:gd name="adj2" fmla="val 0"/>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19" name="任意多边形 18"/>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C</a:t>
              </a:r>
            </a:p>
          </p:txBody>
        </p:sp>
      </p:grpSp>
      <p:grpSp>
        <p:nvGrpSpPr>
          <p:cNvPr id="20" name="组合 19"/>
          <p:cNvGrpSpPr/>
          <p:nvPr/>
        </p:nvGrpSpPr>
        <p:grpSpPr>
          <a:xfrm>
            <a:off x="2321520" y="2869506"/>
            <a:ext cx="7679267" cy="491067"/>
            <a:chOff x="1741140" y="2230140"/>
            <a:chExt cx="5759450" cy="368300"/>
          </a:xfrm>
        </p:grpSpPr>
        <p:sp>
          <p:nvSpPr>
            <p:cNvPr id="21"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58</a:t>
              </a:r>
              <a:r>
                <a:rPr lang="en-US" altLang="zh-CN" sz="1600">
                  <a:solidFill>
                    <a:schemeClr val="tx1">
                      <a:lumMod val="85000"/>
                      <a:lumOff val="15000"/>
                    </a:schemeClr>
                  </a:solidFill>
                  <a:latin typeface="+mn-lt"/>
                  <a:ea typeface="+mn-ea"/>
                  <a:cs typeface="+mn-ea"/>
                  <a:sym typeface="+mn-lt"/>
                </a:rPr>
                <a:t>%</a:t>
              </a:r>
            </a:p>
          </p:txBody>
        </p:sp>
        <p:sp>
          <p:nvSpPr>
            <p:cNvPr id="22" name="同侧圆角矩形 21"/>
            <p:cNvSpPr/>
            <p:nvPr/>
          </p:nvSpPr>
          <p:spPr>
            <a:xfrm rot="5400000">
              <a:off x="3262760" y="1145083"/>
              <a:ext cx="258762" cy="2536825"/>
            </a:xfrm>
            <a:prstGeom prst="round2SameRect">
              <a:avLst>
                <a:gd name="adj1" fmla="val 50000"/>
                <a:gd name="adj2" fmla="val 0"/>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23" name="任意多边形 22"/>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D</a:t>
              </a:r>
            </a:p>
          </p:txBody>
        </p:sp>
      </p:grpSp>
      <p:grpSp>
        <p:nvGrpSpPr>
          <p:cNvPr id="24" name="组合 23"/>
          <p:cNvGrpSpPr/>
          <p:nvPr/>
        </p:nvGrpSpPr>
        <p:grpSpPr>
          <a:xfrm>
            <a:off x="2321520" y="3377506"/>
            <a:ext cx="7679267" cy="491067"/>
            <a:chOff x="1741140" y="2611140"/>
            <a:chExt cx="5759450" cy="368300"/>
          </a:xfrm>
        </p:grpSpPr>
        <p:sp>
          <p:nvSpPr>
            <p:cNvPr id="25"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45</a:t>
              </a:r>
              <a:r>
                <a:rPr lang="en-US" altLang="zh-CN" sz="1600">
                  <a:solidFill>
                    <a:schemeClr val="tx1">
                      <a:lumMod val="85000"/>
                      <a:lumOff val="15000"/>
                    </a:schemeClr>
                  </a:solidFill>
                  <a:latin typeface="+mn-lt"/>
                  <a:ea typeface="+mn-ea"/>
                  <a:cs typeface="+mn-ea"/>
                  <a:sym typeface="+mn-lt"/>
                </a:rPr>
                <a:t>%</a:t>
              </a:r>
            </a:p>
          </p:txBody>
        </p:sp>
        <p:sp>
          <p:nvSpPr>
            <p:cNvPr id="26" name="同侧圆角矩形 25"/>
            <p:cNvSpPr/>
            <p:nvPr/>
          </p:nvSpPr>
          <p:spPr>
            <a:xfrm rot="5400000">
              <a:off x="2929384" y="1861046"/>
              <a:ext cx="258763" cy="1870075"/>
            </a:xfrm>
            <a:prstGeom prst="round2SameRect">
              <a:avLst>
                <a:gd name="adj1" fmla="val 50000"/>
                <a:gd name="adj2" fmla="val 0"/>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27" name="任意多边形 26"/>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E</a:t>
              </a:r>
            </a:p>
          </p:txBody>
        </p:sp>
      </p:grpSp>
      <p:grpSp>
        <p:nvGrpSpPr>
          <p:cNvPr id="28" name="组合 27"/>
          <p:cNvGrpSpPr/>
          <p:nvPr/>
        </p:nvGrpSpPr>
        <p:grpSpPr>
          <a:xfrm>
            <a:off x="2321520" y="3885506"/>
            <a:ext cx="7679267" cy="491067"/>
            <a:chOff x="1741140" y="2992140"/>
            <a:chExt cx="5759450" cy="368300"/>
          </a:xfrm>
        </p:grpSpPr>
        <p:sp>
          <p:nvSpPr>
            <p:cNvPr id="29"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r" eaLnBrk="1" hangingPunct="1"/>
              <a:r>
                <a:rPr lang="en-US" altLang="zh-CN" sz="2135">
                  <a:solidFill>
                    <a:schemeClr val="tx1">
                      <a:lumMod val="85000"/>
                      <a:lumOff val="15000"/>
                    </a:schemeClr>
                  </a:solidFill>
                  <a:latin typeface="+mn-lt"/>
                  <a:ea typeface="+mn-ea"/>
                  <a:cs typeface="+mn-ea"/>
                  <a:sym typeface="+mn-lt"/>
                </a:rPr>
                <a:t>30</a:t>
              </a:r>
              <a:r>
                <a:rPr lang="en-US" altLang="zh-CN" sz="1600">
                  <a:solidFill>
                    <a:schemeClr val="tx1">
                      <a:lumMod val="85000"/>
                      <a:lumOff val="15000"/>
                    </a:schemeClr>
                  </a:solidFill>
                  <a:latin typeface="+mn-lt"/>
                  <a:ea typeface="+mn-ea"/>
                  <a:cs typeface="+mn-ea"/>
                  <a:sym typeface="+mn-lt"/>
                </a:rPr>
                <a:t>%</a:t>
              </a:r>
            </a:p>
          </p:txBody>
        </p:sp>
        <p:sp>
          <p:nvSpPr>
            <p:cNvPr id="30" name="同侧圆角矩形 29"/>
            <p:cNvSpPr/>
            <p:nvPr/>
          </p:nvSpPr>
          <p:spPr>
            <a:xfrm rot="5400000">
              <a:off x="2657127" y="2558600"/>
              <a:ext cx="258763" cy="1325562"/>
            </a:xfrm>
            <a:prstGeom prst="round2SameRect">
              <a:avLst>
                <a:gd name="adj1" fmla="val 50000"/>
                <a:gd name="adj2" fmla="val 0"/>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solidFill>
                  <a:schemeClr val="tx1">
                    <a:lumMod val="85000"/>
                    <a:lumOff val="15000"/>
                  </a:schemeClr>
                </a:solidFill>
                <a:cs typeface="+mn-ea"/>
                <a:sym typeface="+mn-lt"/>
              </a:endParaRPr>
            </a:p>
          </p:txBody>
        </p:sp>
        <p:sp>
          <p:nvSpPr>
            <p:cNvPr id="31" name="任意多边形 30"/>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400" dirty="0">
                  <a:solidFill>
                    <a:schemeClr val="bg1"/>
                  </a:solidFill>
                  <a:cs typeface="+mn-ea"/>
                  <a:sym typeface="+mn-lt"/>
                </a:rPr>
                <a:t>F</a:t>
              </a:r>
            </a:p>
          </p:txBody>
        </p:sp>
      </p:grpSp>
      <p:sp>
        <p:nvSpPr>
          <p:cNvPr id="71" name="Text Box 7"/>
          <p:cNvSpPr txBox="1">
            <a:spLocks noChangeArrowheads="1"/>
          </p:cNvSpPr>
          <p:nvPr/>
        </p:nvSpPr>
        <p:spPr bwMode="auto">
          <a:xfrm>
            <a:off x="1430020" y="5113655"/>
            <a:ext cx="9491345" cy="883920"/>
          </a:xfrm>
          <a:prstGeom prst="rect">
            <a:avLst/>
          </a:prstGeom>
          <a:noFill/>
          <a:ln w="9525">
            <a:noFill/>
            <a:miter lim="800000"/>
          </a:ln>
        </p:spPr>
        <p:txBody>
          <a:bodyPr wrap="square" lIns="45720" tIns="22860" rIns="45720" bIns="22860" anchor="ctr">
            <a:spAutoFit/>
          </a:bodyPr>
          <a:lstStyle/>
          <a:p>
            <a:pPr marL="0" marR="0" lvl="0" indent="0" algn="ctr" defTabSz="914400" eaLnBrk="1" fontAlgn="auto" latinLnBrk="0" hangingPunct="1">
              <a:lnSpc>
                <a:spcPct val="130000"/>
              </a:lnSpc>
              <a:spcBef>
                <a:spcPct val="0"/>
              </a:spcBef>
              <a:spcAft>
                <a:spcPct val="0"/>
              </a:spcAft>
              <a:buClrTx/>
              <a:buSzTx/>
              <a:buFontTx/>
              <a:buNone/>
              <a:defRPr/>
            </a:pPr>
            <a:r>
              <a:rPr kumimoji="0" lang="zh-CN" altLang="en-US" sz="1400" i="0" u="none" strike="noStrike" kern="0" cap="none" spc="0" normalizeH="0" baseline="0" noProof="0">
                <a:ln>
                  <a:noFill/>
                </a:ln>
                <a:solidFill>
                  <a:schemeClr val="tx1"/>
                </a:solidFill>
                <a:effectLst/>
                <a:uLnTx/>
                <a:uFillTx/>
                <a:cs typeface="+mn-ea"/>
                <a:sym typeface="+mn-lt"/>
              </a:rPr>
              <a:t>在此输入详细文字介绍和详细信息，在此输入详细文字介绍和详细信息。在此输入详细文字介绍和详细信息，</a:t>
            </a:r>
            <a:r>
              <a:rPr lang="zh-CN" altLang="en-US" sz="1400" kern="0" noProof="0">
                <a:ln>
                  <a:noFill/>
                </a:ln>
                <a:solidFill>
                  <a:schemeClr val="tx1"/>
                </a:solidFill>
                <a:effectLst/>
                <a:uLnTx/>
                <a:uFillTx/>
                <a:cs typeface="+mn-ea"/>
                <a:sym typeface="+mn-lt"/>
              </a:rPr>
              <a:t>在此输入详细文字介绍和详细信息，在此输入详细文字介绍和详细信息，</a:t>
            </a:r>
            <a:r>
              <a:rPr kumimoji="0" lang="zh-CN" altLang="en-US" sz="1400" i="0" u="none" strike="noStrike" kern="0" cap="none" spc="0" normalizeH="0" baseline="0" noProof="0">
                <a:ln>
                  <a:noFill/>
                </a:ln>
                <a:solidFill>
                  <a:schemeClr val="tx1"/>
                </a:solidFill>
                <a:effectLst/>
                <a:uLnTx/>
                <a:uFillTx/>
                <a:cs typeface="+mn-ea"/>
                <a:sym typeface="+mn-lt"/>
              </a:rPr>
              <a:t>在此输入详细文字介绍和详细信息。</a:t>
            </a:r>
            <a:r>
              <a:rPr lang="zh-CN" altLang="en-US" sz="1400" kern="0" noProof="0">
                <a:ln>
                  <a:noFill/>
                </a:ln>
                <a:solidFill>
                  <a:schemeClr val="tx1"/>
                </a:solidFill>
                <a:effectLst/>
                <a:uLnTx/>
                <a:uFillTx/>
                <a:cs typeface="+mn-ea"/>
                <a:sym typeface="+mn-lt"/>
              </a:rPr>
              <a:t>在此输入详细文字介绍和详细信息，在此输入详细文字介绍和详细信息。</a:t>
            </a:r>
            <a:endParaRPr kumimoji="0" lang="zh-CN" altLang="en-US" sz="1400" i="0" u="none" strike="noStrike" kern="0" cap="none" spc="0" normalizeH="0" baseline="0" noProof="0">
              <a:ln>
                <a:noFill/>
              </a:ln>
              <a:solidFill>
                <a:schemeClr val="tx1"/>
              </a:solidFill>
              <a:effectLst/>
              <a:uLnTx/>
              <a:uFillTx/>
              <a:cs typeface="+mn-ea"/>
              <a:sym typeface="+mn-lt"/>
            </a:endParaRPr>
          </a:p>
        </p:txBody>
      </p:sp>
      <p:sp>
        <p:nvSpPr>
          <p:cNvPr id="32" name="文本框 31"/>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04.</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anim calcmode="lin" valueType="num">
                                      <p:cBhvr>
                                        <p:cTn id="42" dur="500" fill="hold"/>
                                        <p:tgtEl>
                                          <p:spTgt spid="71"/>
                                        </p:tgtEl>
                                        <p:attrNameLst>
                                          <p:attrName>ppt_x</p:attrName>
                                        </p:attrNameLst>
                                      </p:cBhvr>
                                      <p:tavLst>
                                        <p:tav tm="0">
                                          <p:val>
                                            <p:strVal val="#ppt_x"/>
                                          </p:val>
                                        </p:tav>
                                        <p:tav tm="100000">
                                          <p:val>
                                            <p:strVal val="#ppt_x"/>
                                          </p:val>
                                        </p:tav>
                                      </p:tavLst>
                                    </p:anim>
                                    <p:anim calcmode="lin" valueType="num">
                                      <p:cBhvr>
                                        <p:cTn id="43"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308836" y="1604797"/>
            <a:ext cx="5490395" cy="2933227"/>
            <a:chOff x="4139952" y="2139952"/>
            <a:chExt cx="3970400" cy="2121174"/>
          </a:xfrm>
          <a:gradFill>
            <a:gsLst>
              <a:gs pos="50000">
                <a:srgbClr val="DC7183"/>
              </a:gs>
              <a:gs pos="0">
                <a:srgbClr val="E8A0AC"/>
              </a:gs>
              <a:gs pos="100000">
                <a:srgbClr val="D04159"/>
              </a:gs>
            </a:gsLst>
            <a:lin ang="0" scaled="0"/>
          </a:gradFill>
        </p:grpSpPr>
        <p:sp>
          <p:nvSpPr>
            <p:cNvPr id="13" name="椭圆 12"/>
            <p:cNvSpPr/>
            <p:nvPr/>
          </p:nvSpPr>
          <p:spPr>
            <a:xfrm>
              <a:off x="4455306" y="2455304"/>
              <a:ext cx="1458162" cy="1458162"/>
            </a:xfrm>
            <a:prstGeom prst="ellipse">
              <a:avLst/>
            </a:prstGeom>
            <a:grpFill/>
            <a:ln w="12700" cap="flat" cmpd="sng" algn="ctr">
              <a:noFill/>
              <a:prstDash val="solid"/>
              <a:miter lim="800000"/>
            </a:ln>
            <a:effectLst/>
          </p:spPr>
          <p:txBody>
            <a:bodyPr lIns="0" tIns="0" rIns="0" bIns="0"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lang="zh-CN" altLang="en-US" b="1" kern="0">
                  <a:solidFill>
                    <a:schemeClr val="bg1"/>
                  </a:solidFill>
                  <a:cs typeface="+mn-ea"/>
                  <a:sym typeface="+mn-lt"/>
                </a:rPr>
                <a:t>点此编辑标题</a:t>
              </a:r>
            </a:p>
          </p:txBody>
        </p:sp>
        <p:sp>
          <p:nvSpPr>
            <p:cNvPr id="14" name="椭圆 1"/>
            <p:cNvSpPr/>
            <p:nvPr/>
          </p:nvSpPr>
          <p:spPr>
            <a:xfrm rot="187314">
              <a:off x="4139952" y="2139952"/>
              <a:ext cx="3970400" cy="209755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grpFill/>
            <a:ln w="6350" cap="flat" cmpd="sng" algn="ctr">
              <a:noFill/>
              <a:prstDash val="solid"/>
              <a:miter lim="800000"/>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15" name="椭圆 14"/>
            <p:cNvSpPr/>
            <p:nvPr/>
          </p:nvSpPr>
          <p:spPr>
            <a:xfrm>
              <a:off x="6334383" y="2491947"/>
              <a:ext cx="1458162" cy="1458162"/>
            </a:xfrm>
            <a:prstGeom prst="ellipse">
              <a:avLst/>
            </a:prstGeom>
            <a:grpFill/>
            <a:ln w="12700" cap="flat" cmpd="sng" algn="ctr">
              <a:noFill/>
              <a:prstDash val="solid"/>
              <a:miter lim="800000"/>
            </a:ln>
            <a:effectLst/>
          </p:spPr>
          <p:txBody>
            <a:bodyPr lIns="0" tIns="0" rIns="0" bIns="0"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lang="zh-CN" altLang="en-US" b="1" kern="0">
                  <a:solidFill>
                    <a:schemeClr val="bg1"/>
                  </a:solidFill>
                  <a:cs typeface="+mn-ea"/>
                  <a:sym typeface="+mn-lt"/>
                </a:rPr>
                <a:t>点此编辑标题</a:t>
              </a:r>
            </a:p>
          </p:txBody>
        </p:sp>
        <p:sp>
          <p:nvSpPr>
            <p:cNvPr id="16" name="椭圆 1"/>
            <p:cNvSpPr/>
            <p:nvPr/>
          </p:nvSpPr>
          <p:spPr>
            <a:xfrm flipV="1">
              <a:off x="4139952" y="2163573"/>
              <a:ext cx="3970400" cy="209755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grpFill/>
            <a:ln w="6350" cap="flat" cmpd="sng" algn="ctr">
              <a:noFill/>
              <a:prstDash val="solid"/>
              <a:miter lim="800000"/>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prstClr val="black">
                    <a:lumMod val="75000"/>
                    <a:lumOff val="25000"/>
                  </a:prstClr>
                </a:solidFill>
                <a:effectLst/>
                <a:uLnTx/>
                <a:uFillTx/>
                <a:cs typeface="+mn-ea"/>
                <a:sym typeface="+mn-lt"/>
              </a:endParaRPr>
            </a:p>
          </p:txBody>
        </p:sp>
      </p:grpSp>
      <p:grpSp>
        <p:nvGrpSpPr>
          <p:cNvPr id="17" name="组合 16"/>
          <p:cNvGrpSpPr/>
          <p:nvPr/>
        </p:nvGrpSpPr>
        <p:grpSpPr>
          <a:xfrm>
            <a:off x="1027114" y="1844109"/>
            <a:ext cx="2580585" cy="2580587"/>
            <a:chOff x="2743364" y="1336163"/>
            <a:chExt cx="1445078" cy="1445078"/>
          </a:xfrm>
          <a:gradFill>
            <a:gsLst>
              <a:gs pos="50000">
                <a:srgbClr val="DC7183"/>
              </a:gs>
              <a:gs pos="0">
                <a:srgbClr val="E8A0AC"/>
              </a:gs>
              <a:gs pos="100000">
                <a:srgbClr val="D04159"/>
              </a:gs>
            </a:gsLst>
            <a:lin ang="0" scaled="0"/>
          </a:gradFill>
          <a:effectLst/>
        </p:grpSpPr>
        <p:sp>
          <p:nvSpPr>
            <p:cNvPr id="18" name="椭圆 17"/>
            <p:cNvSpPr/>
            <p:nvPr/>
          </p:nvSpPr>
          <p:spPr>
            <a:xfrm>
              <a:off x="2743364" y="1336163"/>
              <a:ext cx="1445078" cy="1445078"/>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19" name="椭圆 18"/>
            <p:cNvSpPr/>
            <p:nvPr/>
          </p:nvSpPr>
          <p:spPr>
            <a:xfrm>
              <a:off x="2910731" y="1503530"/>
              <a:ext cx="1110344" cy="1110344"/>
            </a:xfrm>
            <a:prstGeom prst="ellipse">
              <a:avLst/>
            </a:prstGeom>
            <a:grpFill/>
            <a:ln w="101600" cap="flat" cmpd="sng" algn="ctr">
              <a:solidFill>
                <a:sysClr val="window" lastClr="FFFFFF"/>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0" name="椭圆 19"/>
            <p:cNvSpPr/>
            <p:nvPr/>
          </p:nvSpPr>
          <p:spPr>
            <a:xfrm>
              <a:off x="2948383" y="1541182"/>
              <a:ext cx="1035448" cy="1035448"/>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cs typeface="+mn-ea"/>
                  <a:sym typeface="+mn-lt"/>
                </a:rPr>
                <a:t>编辑文本</a:t>
              </a:r>
            </a:p>
          </p:txBody>
        </p:sp>
      </p:grpSp>
      <p:grpSp>
        <p:nvGrpSpPr>
          <p:cNvPr id="21" name="组合 20"/>
          <p:cNvGrpSpPr/>
          <p:nvPr/>
        </p:nvGrpSpPr>
        <p:grpSpPr>
          <a:xfrm>
            <a:off x="8546282" y="1844109"/>
            <a:ext cx="2580585" cy="2580587"/>
            <a:chOff x="2743364" y="1336163"/>
            <a:chExt cx="1445078" cy="1445078"/>
          </a:xfrm>
          <a:gradFill>
            <a:gsLst>
              <a:gs pos="50000">
                <a:srgbClr val="DC7183"/>
              </a:gs>
              <a:gs pos="0">
                <a:srgbClr val="E8A0AC"/>
              </a:gs>
              <a:gs pos="100000">
                <a:srgbClr val="D04159"/>
              </a:gs>
            </a:gsLst>
            <a:lin ang="0" scaled="0"/>
          </a:gradFill>
          <a:effectLst/>
        </p:grpSpPr>
        <p:sp>
          <p:nvSpPr>
            <p:cNvPr id="22" name="椭圆 21"/>
            <p:cNvSpPr/>
            <p:nvPr/>
          </p:nvSpPr>
          <p:spPr>
            <a:xfrm>
              <a:off x="2743364" y="1336163"/>
              <a:ext cx="1445078" cy="1445078"/>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3" name="椭圆 22"/>
            <p:cNvSpPr/>
            <p:nvPr/>
          </p:nvSpPr>
          <p:spPr>
            <a:xfrm>
              <a:off x="2910731" y="1503530"/>
              <a:ext cx="1110344" cy="1110344"/>
            </a:xfrm>
            <a:prstGeom prst="ellipse">
              <a:avLst/>
            </a:prstGeom>
            <a:grpFill/>
            <a:ln w="101600" cap="flat" cmpd="sng" algn="ctr">
              <a:solidFill>
                <a:sysClr val="window" lastClr="FFFFFF"/>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4" name="椭圆 23"/>
            <p:cNvSpPr/>
            <p:nvPr/>
          </p:nvSpPr>
          <p:spPr>
            <a:xfrm>
              <a:off x="2948383" y="1541182"/>
              <a:ext cx="1035448" cy="1035448"/>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lang="zh-CN" altLang="en-US" kern="0" noProof="0">
                  <a:ln>
                    <a:noFill/>
                  </a:ln>
                  <a:solidFill>
                    <a:schemeClr val="bg1"/>
                  </a:solidFill>
                  <a:effectLst/>
                  <a:uLnTx/>
                  <a:uFillTx/>
                  <a:cs typeface="+mn-ea"/>
                  <a:sym typeface="+mn-lt"/>
                </a:rPr>
                <a:t>编辑文本</a:t>
              </a:r>
            </a:p>
          </p:txBody>
        </p:sp>
      </p:grpSp>
      <p:sp>
        <p:nvSpPr>
          <p:cNvPr id="25" name="矩形 24"/>
          <p:cNvSpPr/>
          <p:nvPr/>
        </p:nvSpPr>
        <p:spPr>
          <a:xfrm>
            <a:off x="2479230" y="4820342"/>
            <a:ext cx="7902484" cy="859155"/>
          </a:xfrm>
          <a:prstGeom prst="rect">
            <a:avLst/>
          </a:prstGeom>
        </p:spPr>
        <p:txBody>
          <a:bodyPr wrap="square" lIns="91436" tIns="45718" rIns="91436" bIns="45718">
            <a:spAutoFit/>
          </a:bodyPr>
          <a:lstStyle/>
          <a:p>
            <a:pPr defTabSz="1218565" fontAlgn="auto">
              <a:lnSpc>
                <a:spcPts val="2000"/>
              </a:lnSpc>
              <a:spcBef>
                <a:spcPts val="1115"/>
              </a:spcBef>
              <a:spcAft>
                <a:spcPts val="1115"/>
              </a:spcAft>
            </a:pPr>
            <a:r>
              <a:rPr lang="zh-CN" altLang="en-US" sz="1400">
                <a:solidFill>
                  <a:schemeClr val="tx1"/>
                </a:solidFill>
                <a:cs typeface="+mn-ea"/>
                <a:sym typeface="+mn-lt"/>
              </a:rPr>
              <a:t>在此输入详细文字介绍和详细信息，在此输入详细文字介绍和详细信息。在此输入详细文字介绍和详细信息，在此输入详细文字介绍和详细信息。在此输入详细文字介绍和详细信息，在此输入详细文字介绍和详细信息。</a:t>
            </a:r>
          </a:p>
        </p:txBody>
      </p:sp>
      <p:grpSp>
        <p:nvGrpSpPr>
          <p:cNvPr id="26" name="组合 25"/>
          <p:cNvGrpSpPr/>
          <p:nvPr/>
        </p:nvGrpSpPr>
        <p:grpSpPr>
          <a:xfrm>
            <a:off x="1819491" y="4919977"/>
            <a:ext cx="684471" cy="639233"/>
            <a:chOff x="1819491" y="4919977"/>
            <a:chExt cx="684471" cy="639233"/>
          </a:xfrm>
        </p:grpSpPr>
        <p:sp>
          <p:nvSpPr>
            <p:cNvPr id="27" name="矩形 26"/>
            <p:cNvSpPr/>
            <p:nvPr/>
          </p:nvSpPr>
          <p:spPr bwMode="auto">
            <a:xfrm>
              <a:off x="1844227" y="4919977"/>
              <a:ext cx="635000" cy="639233"/>
            </a:xfrm>
            <a:prstGeom prst="rect">
              <a:avLst/>
            </a:prstGeom>
            <a:gradFill>
              <a:gsLst>
                <a:gs pos="50000">
                  <a:srgbClr val="DC7183"/>
                </a:gs>
                <a:gs pos="0">
                  <a:srgbClr val="E8A0AC"/>
                </a:gs>
                <a:gs pos="100000">
                  <a:srgbClr val="D04159"/>
                </a:gs>
              </a:gsLst>
              <a:lin ang="0" scaled="0"/>
            </a:gradFill>
            <a:ln w="25400" cap="flat" cmpd="sng" algn="ctr">
              <a:noFill/>
              <a:prstDash val="solid"/>
            </a:ln>
            <a:effectLst/>
          </p:spPr>
          <p:txBody>
            <a:bodyPr lIns="68580" tIns="34290" rIns="68580" bIns="34290" anchor="ctr"/>
            <a:lstStyle/>
            <a:p>
              <a:pPr marL="0" marR="0" lvl="0" indent="0" defTabSz="12185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37" name="TextBox 36"/>
            <p:cNvSpPr txBox="1"/>
            <p:nvPr/>
          </p:nvSpPr>
          <p:spPr>
            <a:xfrm>
              <a:off x="1819491" y="4947047"/>
              <a:ext cx="684471" cy="58356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00" u="none" strike="noStrike" kern="0" cap="none" spc="0" normalizeH="0" baseline="0" noProof="0">
                  <a:ln>
                    <a:noFill/>
                  </a:ln>
                  <a:solidFill>
                    <a:sysClr val="window" lastClr="FFFFFF"/>
                  </a:solidFill>
                  <a:effectLst/>
                  <a:uLnTx/>
                  <a:uFillTx/>
                  <a:cs typeface="+mn-ea"/>
                  <a:sym typeface="+mn-lt"/>
                </a:rPr>
                <a:t>编辑文本</a:t>
              </a:r>
            </a:p>
          </p:txBody>
        </p:sp>
      </p:grpSp>
      <p:sp>
        <p:nvSpPr>
          <p:cNvPr id="28" name="文本框 31"/>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04.</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250"/>
                                        <p:tgtEl>
                                          <p:spTgt spid="12"/>
                                        </p:tgtEl>
                                      </p:cBhvr>
                                    </p:animEffect>
                                  </p:childTnLst>
                                </p:cTn>
                              </p:par>
                            </p:childTnLst>
                          </p:cTn>
                        </p:par>
                        <p:par>
                          <p:cTn id="8" fill="hold">
                            <p:stCondLst>
                              <p:cond delay="1500"/>
                            </p:stCondLst>
                            <p:childTnLst>
                              <p:par>
                                <p:cTn id="9" presetID="5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Scale>
                                      <p:cBhvr>
                                        <p:cTn id="1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21"/>
                                        </p:tgtEl>
                                        <p:attrNameLst>
                                          <p:attrName>ppt_x</p:attrName>
                                          <p:attrName>ppt_y</p:attrName>
                                        </p:attrNameLst>
                                      </p:cBhvr>
                                    </p:animMotion>
                                    <p:animEffect transition="in" filter="fade">
                                      <p:cBhvr>
                                        <p:cTn id="19" dur="1000"/>
                                        <p:tgtEl>
                                          <p:spTgt spid="21"/>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762017" y="2360319"/>
            <a:ext cx="2722124" cy="2444499"/>
            <a:chOff x="5821513" y="1650156"/>
            <a:chExt cx="2041593" cy="1833374"/>
          </a:xfrm>
        </p:grpSpPr>
        <p:sp>
          <p:nvSpPr>
            <p:cNvPr id="3" name="Freeform 40"/>
            <p:cNvSpPr/>
            <p:nvPr/>
          </p:nvSpPr>
          <p:spPr bwMode="auto">
            <a:xfrm>
              <a:off x="5821513"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w="19050" cap="flat" cmpd="sng" algn="ctr">
              <a:gradFill flip="none" rotWithShape="1">
                <a:gsLst>
                  <a:gs pos="100000">
                    <a:srgbClr val="FFFFFF"/>
                  </a:gs>
                  <a:gs pos="0">
                    <a:srgbClr val="D9D9DA"/>
                  </a:gs>
                </a:gsLst>
                <a:lin ang="13500000" scaled="1"/>
              </a:gra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4" name="Freeform 41"/>
            <p:cNvSpPr>
              <a:spLocks noEditPoints="1"/>
            </p:cNvSpPr>
            <p:nvPr/>
          </p:nvSpPr>
          <p:spPr bwMode="auto">
            <a:xfrm>
              <a:off x="5821513"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50000">
                  <a:srgbClr val="DC7183"/>
                </a:gs>
                <a:gs pos="0">
                  <a:srgbClr val="E8A0AC"/>
                </a:gs>
                <a:gs pos="100000">
                  <a:srgbClr val="D04159"/>
                </a:gs>
              </a:gsLst>
              <a:lin ang="0" scaled="0"/>
            </a:gra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5" name="Freeform 50"/>
            <p:cNvSpPr/>
            <p:nvPr/>
          </p:nvSpPr>
          <p:spPr bwMode="auto">
            <a:xfrm>
              <a:off x="6570511" y="205300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6" name="文本框 113"/>
            <p:cNvSpPr txBox="1"/>
            <p:nvPr/>
          </p:nvSpPr>
          <p:spPr>
            <a:xfrm>
              <a:off x="6392936" y="2653917"/>
              <a:ext cx="899160" cy="299085"/>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chemeClr val="tx1">
                      <a:lumMod val="85000"/>
                      <a:lumOff val="15000"/>
                    </a:schemeClr>
                  </a:solidFill>
                  <a:effectLst/>
                  <a:uLnTx/>
                  <a:uFillTx/>
                  <a:latin typeface="+mn-lt"/>
                  <a:cs typeface="+mn-ea"/>
                  <a:sym typeface="+mn-lt"/>
                </a:rPr>
                <a:t>编辑文本</a:t>
              </a:r>
            </a:p>
          </p:txBody>
        </p:sp>
      </p:grpSp>
      <p:sp>
        <p:nvSpPr>
          <p:cNvPr id="7" name="Freeform 42"/>
          <p:cNvSpPr/>
          <p:nvPr/>
        </p:nvSpPr>
        <p:spPr bwMode="auto">
          <a:xfrm>
            <a:off x="5720712" y="2360319"/>
            <a:ext cx="2722124" cy="2444499"/>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gradFill>
          <a:ln w="19050" cap="flat" cmpd="sng" algn="ctr">
            <a:gradFill flip="none" rotWithShape="1">
              <a:gsLst>
                <a:gs pos="100000">
                  <a:srgbClr val="FFFFFF"/>
                </a:gs>
                <a:gs pos="0">
                  <a:srgbClr val="D9D9DA"/>
                </a:gs>
              </a:gsLst>
              <a:lin ang="13500000" scaled="1"/>
            </a:gra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grpSp>
        <p:nvGrpSpPr>
          <p:cNvPr id="8" name="组合 7"/>
          <p:cNvGrpSpPr/>
          <p:nvPr/>
        </p:nvGrpSpPr>
        <p:grpSpPr>
          <a:xfrm>
            <a:off x="5720712" y="2360319"/>
            <a:ext cx="2722124" cy="2444499"/>
            <a:chOff x="4290534" y="1650156"/>
            <a:chExt cx="2041593" cy="1833374"/>
          </a:xfrm>
        </p:grpSpPr>
        <p:sp>
          <p:nvSpPr>
            <p:cNvPr id="9" name="Freeform 43"/>
            <p:cNvSpPr>
              <a:spLocks noEditPoints="1"/>
            </p:cNvSpPr>
            <p:nvPr/>
          </p:nvSpPr>
          <p:spPr bwMode="auto">
            <a:xfrm>
              <a:off x="4290534" y="165015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50000">
                  <a:srgbClr val="DC7183"/>
                </a:gs>
                <a:gs pos="0">
                  <a:srgbClr val="E8A0AC"/>
                </a:gs>
                <a:gs pos="100000">
                  <a:srgbClr val="D04159"/>
                </a:gs>
              </a:gsLst>
              <a:lin ang="0" scaled="0"/>
            </a:gra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0" name="Freeform 49"/>
            <p:cNvSpPr>
              <a:spLocks noEditPoints="1"/>
            </p:cNvSpPr>
            <p:nvPr/>
          </p:nvSpPr>
          <p:spPr bwMode="auto">
            <a:xfrm>
              <a:off x="5013859" y="205828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1" name="文本框 112"/>
            <p:cNvSpPr txBox="1"/>
            <p:nvPr/>
          </p:nvSpPr>
          <p:spPr>
            <a:xfrm>
              <a:off x="4798712" y="2653917"/>
              <a:ext cx="899160" cy="299085"/>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chemeClr val="tx1">
                      <a:lumMod val="85000"/>
                      <a:lumOff val="15000"/>
                    </a:schemeClr>
                  </a:solidFill>
                  <a:effectLst/>
                  <a:uLnTx/>
                  <a:uFillTx/>
                  <a:latin typeface="+mn-lt"/>
                  <a:cs typeface="+mn-ea"/>
                  <a:sym typeface="+mn-lt"/>
                </a:rPr>
                <a:t>编辑文本</a:t>
              </a:r>
            </a:p>
          </p:txBody>
        </p:sp>
      </p:grpSp>
      <p:sp>
        <p:nvSpPr>
          <p:cNvPr id="12" name="文本框 8"/>
          <p:cNvSpPr txBox="1"/>
          <p:nvPr/>
        </p:nvSpPr>
        <p:spPr>
          <a:xfrm>
            <a:off x="1487488" y="5079211"/>
            <a:ext cx="2780284" cy="121360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smtClean="0">
                <a:solidFill>
                  <a:schemeClr val="tx1">
                    <a:lumMod val="85000"/>
                    <a:lumOff val="15000"/>
                  </a:schemeClr>
                </a:solidFill>
                <a:cs typeface="+mn-ea"/>
                <a:sym typeface="+mn-lt"/>
              </a:rPr>
              <a:t>请在此输入你的标题</a:t>
            </a:r>
            <a:endParaRPr lang="en-US" altLang="zh-CN" sz="1400" smtClean="0">
              <a:solidFill>
                <a:schemeClr val="tx1">
                  <a:lumMod val="85000"/>
                  <a:lumOff val="15000"/>
                </a:schemeClr>
              </a:solidFill>
              <a:cs typeface="+mn-ea"/>
              <a:sym typeface="+mn-lt"/>
            </a:endParaRPr>
          </a:p>
          <a:p>
            <a:pPr>
              <a:lnSpc>
                <a:spcPct val="130000"/>
              </a:lnSpc>
            </a:pPr>
            <a:r>
              <a:rPr lang="zh-CN" altLang="en-US" sz="1335">
                <a:cs typeface="+mn-ea"/>
                <a:sym typeface="+mn-lt"/>
              </a:rPr>
              <a:t>在此输入详细文字介绍和详细信息，在此输入详细文字介绍和详细信息。</a:t>
            </a:r>
            <a:endParaRPr lang="zh-CN" altLang="en-US" sz="1335" smtClean="0">
              <a:solidFill>
                <a:schemeClr val="tx1">
                  <a:lumMod val="85000"/>
                  <a:lumOff val="15000"/>
                </a:schemeClr>
              </a:solidFill>
              <a:cs typeface="+mn-ea"/>
              <a:sym typeface="+mn-lt"/>
            </a:endParaRPr>
          </a:p>
        </p:txBody>
      </p:sp>
      <p:sp>
        <p:nvSpPr>
          <p:cNvPr id="13" name="文本框 8"/>
          <p:cNvSpPr txBox="1"/>
          <p:nvPr/>
        </p:nvSpPr>
        <p:spPr>
          <a:xfrm>
            <a:off x="3837541" y="1336576"/>
            <a:ext cx="2780284" cy="121360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smtClean="0">
                <a:solidFill>
                  <a:schemeClr val="tx1">
                    <a:lumMod val="85000"/>
                    <a:lumOff val="15000"/>
                  </a:schemeClr>
                </a:solidFill>
                <a:cs typeface="+mn-ea"/>
                <a:sym typeface="+mn-lt"/>
              </a:rPr>
              <a:t>请在此输入你的标题</a:t>
            </a:r>
            <a:endParaRPr lang="en-US" altLang="zh-CN" sz="1400" smtClean="0">
              <a:solidFill>
                <a:schemeClr val="tx1">
                  <a:lumMod val="85000"/>
                  <a:lumOff val="15000"/>
                </a:schemeClr>
              </a:solidFill>
              <a:cs typeface="+mn-ea"/>
              <a:sym typeface="+mn-lt"/>
            </a:endParaRPr>
          </a:p>
          <a:p>
            <a:pPr>
              <a:lnSpc>
                <a:spcPct val="130000"/>
              </a:lnSpc>
            </a:pPr>
            <a:r>
              <a:rPr lang="zh-CN" altLang="en-US" sz="1335">
                <a:cs typeface="+mn-ea"/>
                <a:sym typeface="+mn-lt"/>
              </a:rPr>
              <a:t>在此输入详细文字介绍和详细信息，在此输入详细文字介绍和详细信息。</a:t>
            </a:r>
            <a:endParaRPr lang="zh-CN" altLang="en-US" sz="1335" smtClean="0">
              <a:solidFill>
                <a:schemeClr val="tx1">
                  <a:lumMod val="85000"/>
                  <a:lumOff val="15000"/>
                </a:schemeClr>
              </a:solidFill>
              <a:cs typeface="+mn-ea"/>
              <a:sym typeface="+mn-lt"/>
            </a:endParaRPr>
          </a:p>
        </p:txBody>
      </p:sp>
      <p:sp>
        <p:nvSpPr>
          <p:cNvPr id="14" name="文本框 8"/>
          <p:cNvSpPr txBox="1"/>
          <p:nvPr/>
        </p:nvSpPr>
        <p:spPr>
          <a:xfrm>
            <a:off x="5632505" y="5070376"/>
            <a:ext cx="2780284" cy="121360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smtClean="0">
                <a:solidFill>
                  <a:schemeClr val="tx1">
                    <a:lumMod val="85000"/>
                    <a:lumOff val="15000"/>
                  </a:schemeClr>
                </a:solidFill>
                <a:cs typeface="+mn-ea"/>
                <a:sym typeface="+mn-lt"/>
              </a:rPr>
              <a:t>请在此输入你的标题</a:t>
            </a:r>
            <a:endParaRPr lang="en-US" altLang="zh-CN" sz="1400" smtClean="0">
              <a:solidFill>
                <a:schemeClr val="tx1">
                  <a:lumMod val="85000"/>
                  <a:lumOff val="15000"/>
                </a:schemeClr>
              </a:solidFill>
              <a:cs typeface="+mn-ea"/>
              <a:sym typeface="+mn-lt"/>
            </a:endParaRPr>
          </a:p>
          <a:p>
            <a:pPr>
              <a:lnSpc>
                <a:spcPct val="130000"/>
              </a:lnSpc>
            </a:pPr>
            <a:r>
              <a:rPr lang="zh-CN" altLang="en-US" sz="1335">
                <a:cs typeface="+mn-ea"/>
                <a:sym typeface="+mn-lt"/>
              </a:rPr>
              <a:t>在此输入详细文字介绍和详细信息，在此输入详细文字介绍和详细信息。</a:t>
            </a:r>
            <a:endParaRPr lang="zh-CN" altLang="en-US" sz="1335" smtClean="0">
              <a:solidFill>
                <a:schemeClr val="tx1">
                  <a:lumMod val="85000"/>
                  <a:lumOff val="15000"/>
                </a:schemeClr>
              </a:solidFill>
              <a:cs typeface="+mn-ea"/>
              <a:sym typeface="+mn-lt"/>
            </a:endParaRPr>
          </a:p>
        </p:txBody>
      </p:sp>
      <p:sp>
        <p:nvSpPr>
          <p:cNvPr id="15" name="文本框 8"/>
          <p:cNvSpPr txBox="1"/>
          <p:nvPr/>
        </p:nvSpPr>
        <p:spPr>
          <a:xfrm>
            <a:off x="7841200" y="1375918"/>
            <a:ext cx="2780284" cy="121360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smtClean="0">
                <a:solidFill>
                  <a:schemeClr val="tx1">
                    <a:lumMod val="85000"/>
                    <a:lumOff val="15000"/>
                  </a:schemeClr>
                </a:solidFill>
                <a:cs typeface="+mn-ea"/>
                <a:sym typeface="+mn-lt"/>
              </a:rPr>
              <a:t>请在此输入你的标题</a:t>
            </a:r>
            <a:endParaRPr lang="en-US" altLang="zh-CN" sz="1400" smtClean="0">
              <a:solidFill>
                <a:schemeClr val="tx1">
                  <a:lumMod val="85000"/>
                  <a:lumOff val="15000"/>
                </a:schemeClr>
              </a:solidFill>
              <a:cs typeface="+mn-ea"/>
              <a:sym typeface="+mn-lt"/>
            </a:endParaRPr>
          </a:p>
          <a:p>
            <a:pPr>
              <a:lnSpc>
                <a:spcPct val="130000"/>
              </a:lnSpc>
            </a:pPr>
            <a:r>
              <a:rPr lang="zh-CN" altLang="en-US" sz="1335">
                <a:cs typeface="+mn-ea"/>
                <a:sym typeface="+mn-lt"/>
              </a:rPr>
              <a:t>在此输入详细文字介绍和详细信息，在此输入详细文字介绍和详细信息。</a:t>
            </a:r>
            <a:endParaRPr lang="zh-CN" altLang="en-US" sz="1335" smtClean="0">
              <a:solidFill>
                <a:schemeClr val="tx1">
                  <a:lumMod val="85000"/>
                  <a:lumOff val="15000"/>
                </a:schemeClr>
              </a:solidFill>
              <a:cs typeface="+mn-ea"/>
              <a:sym typeface="+mn-lt"/>
            </a:endParaRPr>
          </a:p>
        </p:txBody>
      </p:sp>
      <p:grpSp>
        <p:nvGrpSpPr>
          <p:cNvPr id="16" name="组合 15"/>
          <p:cNvGrpSpPr/>
          <p:nvPr/>
        </p:nvGrpSpPr>
        <p:grpSpPr>
          <a:xfrm>
            <a:off x="3678255" y="2360319"/>
            <a:ext cx="2719821" cy="2444499"/>
            <a:chOff x="2758691" y="1650156"/>
            <a:chExt cx="2039866" cy="1833374"/>
          </a:xfrm>
        </p:grpSpPr>
        <p:sp>
          <p:nvSpPr>
            <p:cNvPr id="17" name="Freeform 44"/>
            <p:cNvSpPr/>
            <p:nvPr/>
          </p:nvSpPr>
          <p:spPr bwMode="auto">
            <a:xfrm>
              <a:off x="2758691" y="165015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gradFill>
            <a:ln w="19050" cap="flat" cmpd="sng" algn="ctr">
              <a:gradFill flip="none" rotWithShape="1">
                <a:gsLst>
                  <a:gs pos="100000">
                    <a:srgbClr val="FFFFFF"/>
                  </a:gs>
                  <a:gs pos="0">
                    <a:srgbClr val="D9D9DA"/>
                  </a:gs>
                </a:gsLst>
                <a:lin ang="13500000" scaled="1"/>
              </a:gra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8" name="Freeform 45"/>
            <p:cNvSpPr>
              <a:spLocks noEditPoints="1"/>
            </p:cNvSpPr>
            <p:nvPr/>
          </p:nvSpPr>
          <p:spPr bwMode="auto">
            <a:xfrm>
              <a:off x="2758691" y="165015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50000">
                  <a:srgbClr val="DC7183"/>
                </a:gs>
                <a:gs pos="0">
                  <a:srgbClr val="E8A0AC"/>
                </a:gs>
                <a:gs pos="100000">
                  <a:srgbClr val="D04159"/>
                </a:gs>
              </a:gsLst>
              <a:lin ang="0" scaled="0"/>
            </a:gra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9" name="Freeform 48"/>
            <p:cNvSpPr>
              <a:spLocks noEditPoints="1"/>
            </p:cNvSpPr>
            <p:nvPr/>
          </p:nvSpPr>
          <p:spPr bwMode="auto">
            <a:xfrm>
              <a:off x="3479973" y="203315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0" name="文本框 111"/>
            <p:cNvSpPr txBox="1"/>
            <p:nvPr/>
          </p:nvSpPr>
          <p:spPr>
            <a:xfrm>
              <a:off x="3266401" y="2653917"/>
              <a:ext cx="899160" cy="299085"/>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chemeClr val="tx1">
                      <a:lumMod val="85000"/>
                      <a:lumOff val="15000"/>
                    </a:schemeClr>
                  </a:solidFill>
                  <a:effectLst/>
                  <a:uLnTx/>
                  <a:uFillTx/>
                  <a:latin typeface="+mn-lt"/>
                  <a:cs typeface="+mn-ea"/>
                  <a:sym typeface="+mn-lt"/>
                </a:rPr>
                <a:t>编辑文本</a:t>
              </a:r>
            </a:p>
          </p:txBody>
        </p:sp>
      </p:grpSp>
      <p:grpSp>
        <p:nvGrpSpPr>
          <p:cNvPr id="21" name="组合 20"/>
          <p:cNvGrpSpPr/>
          <p:nvPr/>
        </p:nvGrpSpPr>
        <p:grpSpPr>
          <a:xfrm>
            <a:off x="1634645" y="2360319"/>
            <a:ext cx="2722124" cy="2444499"/>
            <a:chOff x="1225984" y="1650156"/>
            <a:chExt cx="2041593" cy="1833374"/>
          </a:xfrm>
        </p:grpSpPr>
        <p:sp>
          <p:nvSpPr>
            <p:cNvPr id="22" name="Freeform 46"/>
            <p:cNvSpPr/>
            <p:nvPr/>
          </p:nvSpPr>
          <p:spPr bwMode="auto">
            <a:xfrm>
              <a:off x="1225984"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w="19050" cap="flat" cmpd="sng" algn="ctr">
              <a:gradFill flip="none" rotWithShape="1">
                <a:gsLst>
                  <a:gs pos="100000">
                    <a:srgbClr val="FFFFFF"/>
                  </a:gs>
                  <a:gs pos="0">
                    <a:srgbClr val="D9D9DA"/>
                  </a:gs>
                </a:gsLst>
                <a:lin ang="13500000" scaled="1"/>
              </a:gra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3" name="Freeform 47"/>
            <p:cNvSpPr>
              <a:spLocks noEditPoints="1"/>
            </p:cNvSpPr>
            <p:nvPr/>
          </p:nvSpPr>
          <p:spPr bwMode="auto">
            <a:xfrm>
              <a:off x="1225984"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50000">
                  <a:srgbClr val="DC7183"/>
                </a:gs>
                <a:gs pos="0">
                  <a:srgbClr val="E8A0AC"/>
                </a:gs>
                <a:gs pos="100000">
                  <a:srgbClr val="D04159"/>
                </a:gs>
              </a:gsLst>
              <a:lin ang="0" scaled="0"/>
            </a:gra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4" name="Freeform 51"/>
            <p:cNvSpPr/>
            <p:nvPr/>
          </p:nvSpPr>
          <p:spPr bwMode="auto">
            <a:xfrm>
              <a:off x="1717062" y="206175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65"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5" name="文本框 34"/>
            <p:cNvSpPr txBox="1"/>
            <p:nvPr/>
          </p:nvSpPr>
          <p:spPr>
            <a:xfrm>
              <a:off x="1708373" y="2653917"/>
              <a:ext cx="899160" cy="299085"/>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chemeClr val="tx1">
                      <a:lumMod val="85000"/>
                      <a:lumOff val="15000"/>
                    </a:schemeClr>
                  </a:solidFill>
                  <a:effectLst/>
                  <a:uLnTx/>
                  <a:uFillTx/>
                  <a:latin typeface="+mn-lt"/>
                  <a:cs typeface="+mn-ea"/>
                  <a:sym typeface="+mn-lt"/>
                </a:rPr>
                <a:t>编辑文本</a:t>
              </a:r>
            </a:p>
          </p:txBody>
        </p:sp>
      </p:grpSp>
      <p:sp>
        <p:nvSpPr>
          <p:cNvPr id="27" name="文本框 31"/>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04.</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15"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15"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6" name="îŝḷîḓé-Oval 25"/>
          <p:cNvSpPr/>
          <p:nvPr/>
        </p:nvSpPr>
        <p:spPr>
          <a:xfrm>
            <a:off x="2910205" y="3171825"/>
            <a:ext cx="668020" cy="643890"/>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altLang="zh-CN" sz="3200">
              <a:solidFill>
                <a:schemeClr val="bg1"/>
              </a:solidFill>
              <a:cs typeface="+mn-ea"/>
              <a:sym typeface="+mn-lt"/>
            </a:endParaRPr>
          </a:p>
        </p:txBody>
      </p:sp>
      <p:sp>
        <p:nvSpPr>
          <p:cNvPr id="18" name="îŝḷîḓé-TextBox 27"/>
          <p:cNvSpPr txBox="1"/>
          <p:nvPr/>
        </p:nvSpPr>
        <p:spPr>
          <a:xfrm>
            <a:off x="3550285" y="2748280"/>
            <a:ext cx="4632325" cy="622935"/>
          </a:xfrm>
          <a:prstGeom prst="rect">
            <a:avLst/>
          </a:prstGeom>
          <a:noFill/>
        </p:spPr>
        <p:txBody>
          <a:bodyPr wrap="none" lIns="360000" tIns="0" rIns="0" bIns="0" anchor="b" anchorCtr="0">
            <a:noAutofit/>
          </a:bodyPr>
          <a:lstStyle/>
          <a:p>
            <a:pPr algn="dist"/>
            <a:r>
              <a:rPr lang="en-US" altLang="zh-CN" sz="4400" b="1">
                <a:gradFill>
                  <a:gsLst>
                    <a:gs pos="50000">
                      <a:srgbClr val="DC7183"/>
                    </a:gs>
                    <a:gs pos="0">
                      <a:srgbClr val="E8A0AC"/>
                    </a:gs>
                    <a:gs pos="100000">
                      <a:srgbClr val="D04159"/>
                    </a:gs>
                  </a:gsLst>
                  <a:lin scaled="1"/>
                </a:gradFill>
                <a:cs typeface="+mn-ea"/>
                <a:sym typeface="+mn-lt"/>
              </a:rPr>
              <a:t>01.</a:t>
            </a:r>
            <a:r>
              <a:rPr lang="zh-CN" altLang="en-US" sz="4400" b="1">
                <a:gradFill>
                  <a:gsLst>
                    <a:gs pos="50000">
                      <a:srgbClr val="DC7183"/>
                    </a:gs>
                    <a:gs pos="0">
                      <a:srgbClr val="E8A0AC"/>
                    </a:gs>
                    <a:gs pos="100000">
                      <a:srgbClr val="D04159"/>
                    </a:gs>
                  </a:gsLst>
                  <a:lin scaled="1"/>
                </a:gradFill>
                <a:cs typeface="+mn-ea"/>
                <a:sym typeface="+mn-lt"/>
              </a:rPr>
              <a:t>点此编辑标题</a:t>
            </a:r>
          </a:p>
        </p:txBody>
      </p:sp>
      <p:sp>
        <p:nvSpPr>
          <p:cNvPr id="19" name="îŝḷîḓé-TextBox 28"/>
          <p:cNvSpPr txBox="1"/>
          <p:nvPr/>
        </p:nvSpPr>
        <p:spPr>
          <a:xfrm>
            <a:off x="3550285" y="3485515"/>
            <a:ext cx="5770245" cy="330200"/>
          </a:xfrm>
          <a:prstGeom prst="rect">
            <a:avLst/>
          </a:prstGeom>
        </p:spPr>
        <p:txBody>
          <a:bodyPr vert="horz" wrap="square" lIns="360000" tIns="0" rIns="0" bIns="0" anchor="ctr" anchorCtr="0">
            <a:noAutofit/>
          </a:bodyPr>
          <a:lstStyle/>
          <a:p>
            <a:pPr algn="dist">
              <a:lnSpc>
                <a:spcPct val="120000"/>
              </a:lnSpc>
            </a:pPr>
            <a:r>
              <a:rPr sz="2400">
                <a:solidFill>
                  <a:schemeClr val="tx1"/>
                </a:solidFill>
                <a:cs typeface="+mn-ea"/>
                <a:sym typeface="+mn-lt"/>
              </a:rPr>
              <a:t>在此输入详细文字介绍和详细信息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2" name="Straight Connector 86"/>
          <p:cNvCxnSpPr/>
          <p:nvPr/>
        </p:nvCxnSpPr>
        <p:spPr>
          <a:xfrm>
            <a:off x="1219924" y="2363963"/>
            <a:ext cx="3816000" cy="0"/>
          </a:xfrm>
          <a:prstGeom prst="line">
            <a:avLst/>
          </a:prstGeom>
          <a:noFill/>
          <a:ln w="50800">
            <a:solidFill>
              <a:srgbClr val="FF4A6C"/>
            </a:solidFill>
            <a:headEnd type="oval"/>
            <a:tailEnd type="none"/>
          </a:ln>
        </p:spPr>
      </p:cxnSp>
      <p:cxnSp>
        <p:nvCxnSpPr>
          <p:cNvPr id="3" name="Straight Connector 85"/>
          <p:cNvCxnSpPr/>
          <p:nvPr/>
        </p:nvCxnSpPr>
        <p:spPr>
          <a:xfrm>
            <a:off x="1882296" y="3524561"/>
            <a:ext cx="3132000" cy="0"/>
          </a:xfrm>
          <a:prstGeom prst="line">
            <a:avLst/>
          </a:prstGeom>
          <a:noFill/>
          <a:ln w="50800">
            <a:solidFill>
              <a:srgbClr val="FF4A6C"/>
            </a:solidFill>
            <a:tailEnd type="none"/>
          </a:ln>
        </p:spPr>
      </p:cxnSp>
      <p:cxnSp>
        <p:nvCxnSpPr>
          <p:cNvPr id="4" name="Straight Connector 13"/>
          <p:cNvCxnSpPr/>
          <p:nvPr/>
        </p:nvCxnSpPr>
        <p:spPr>
          <a:xfrm>
            <a:off x="1856896" y="4685159"/>
            <a:ext cx="3996000" cy="0"/>
          </a:xfrm>
          <a:prstGeom prst="line">
            <a:avLst/>
          </a:prstGeom>
          <a:noFill/>
          <a:ln w="50800">
            <a:solidFill>
              <a:srgbClr val="FF4A6C"/>
            </a:solidFill>
            <a:tailEnd type="triangle"/>
          </a:ln>
        </p:spPr>
      </p:cxnSp>
      <p:sp>
        <p:nvSpPr>
          <p:cNvPr id="5" name="Oval 42"/>
          <p:cNvSpPr>
            <a:spLocks noChangeArrowheads="1"/>
          </p:cNvSpPr>
          <p:nvPr/>
        </p:nvSpPr>
        <p:spPr bwMode="auto">
          <a:xfrm>
            <a:off x="1895491" y="2255212"/>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6" name="TextBox 5"/>
          <p:cNvSpPr txBox="1"/>
          <p:nvPr/>
        </p:nvSpPr>
        <p:spPr>
          <a:xfrm>
            <a:off x="1716383" y="2513824"/>
            <a:ext cx="3147717" cy="584775"/>
          </a:xfrm>
          <a:prstGeom prst="rect">
            <a:avLst/>
          </a:prstGeom>
          <a:noFill/>
        </p:spPr>
        <p:txBody>
          <a:bodyPr wrap="square" lIns="91440" tIns="45720" rIns="91440" bIns="45720" rtlCol="0">
            <a:spAutoFit/>
          </a:bodyPr>
          <a:lstStyle/>
          <a:p>
            <a:r>
              <a:rPr lang="en-US" altLang="zh-CN" sz="1600" smtClean="0">
                <a:solidFill>
                  <a:schemeClr val="tx1">
                    <a:lumMod val="85000"/>
                    <a:lumOff val="15000"/>
                  </a:schemeClr>
                </a:solidFill>
                <a:cs typeface="+mn-ea"/>
                <a:sym typeface="+mn-lt"/>
              </a:rPr>
              <a:t>Jan         Feb         Mar         Apr</a:t>
            </a:r>
          </a:p>
        </p:txBody>
      </p:sp>
      <p:sp>
        <p:nvSpPr>
          <p:cNvPr id="7" name="TextBox 6"/>
          <p:cNvSpPr txBox="1"/>
          <p:nvPr/>
        </p:nvSpPr>
        <p:spPr>
          <a:xfrm>
            <a:off x="2323416" y="4933171"/>
            <a:ext cx="3543985" cy="338554"/>
          </a:xfrm>
          <a:prstGeom prst="rect">
            <a:avLst/>
          </a:prstGeom>
          <a:noFill/>
        </p:spPr>
        <p:txBody>
          <a:bodyPr wrap="square" lIns="91440" tIns="45720" rIns="91440" bIns="45720" rtlCol="0">
            <a:spAutoFit/>
          </a:bodyPr>
          <a:lstStyle/>
          <a:p>
            <a:r>
              <a:rPr lang="en-US" altLang="zh-CN" sz="1600" smtClean="0">
                <a:solidFill>
                  <a:schemeClr val="tx1">
                    <a:lumMod val="85000"/>
                    <a:lumOff val="15000"/>
                  </a:schemeClr>
                </a:solidFill>
                <a:cs typeface="+mn-ea"/>
                <a:sym typeface="+mn-lt"/>
              </a:rPr>
              <a:t>Aug         Sep         Oct         Nov</a:t>
            </a:r>
          </a:p>
        </p:txBody>
      </p:sp>
      <p:sp>
        <p:nvSpPr>
          <p:cNvPr id="8" name="Arc 1"/>
          <p:cNvSpPr/>
          <p:nvPr/>
        </p:nvSpPr>
        <p:spPr>
          <a:xfrm>
            <a:off x="4379597" y="2363964"/>
            <a:ext cx="1165195" cy="1165195"/>
          </a:xfrm>
          <a:prstGeom prst="arc">
            <a:avLst>
              <a:gd name="adj1" fmla="val 16200000"/>
              <a:gd name="adj2" fmla="val 5171460"/>
            </a:avLst>
          </a:prstGeom>
          <a:noFill/>
          <a:ln w="50800">
            <a:solidFill>
              <a:srgbClr val="FF4A6C"/>
            </a:solidFill>
          </a:ln>
        </p:spPr>
        <p:txBody>
          <a:bodyPr vert="horz" wrap="square" lIns="91440" tIns="45720" rIns="91440" bIns="45720" numCol="1" anchor="t" anchorCtr="0" compatLnSpc="1"/>
          <a:lstStyle/>
          <a:p>
            <a:endParaRPr lang="zh-CN" altLang="en-US" sz="1600">
              <a:cs typeface="+mn-ea"/>
              <a:sym typeface="+mn-lt"/>
            </a:endParaRPr>
          </a:p>
        </p:txBody>
      </p:sp>
      <p:sp>
        <p:nvSpPr>
          <p:cNvPr id="9" name="TextBox 8"/>
          <p:cNvSpPr txBox="1"/>
          <p:nvPr/>
        </p:nvSpPr>
        <p:spPr>
          <a:xfrm>
            <a:off x="2301597" y="3757631"/>
            <a:ext cx="3147717" cy="338554"/>
          </a:xfrm>
          <a:prstGeom prst="rect">
            <a:avLst/>
          </a:prstGeom>
          <a:noFill/>
        </p:spPr>
        <p:txBody>
          <a:bodyPr wrap="square" lIns="91440" tIns="45720" rIns="91440" bIns="45720" rtlCol="0">
            <a:spAutoFit/>
          </a:bodyPr>
          <a:lstStyle/>
          <a:p>
            <a:r>
              <a:rPr lang="en-US" altLang="zh-CN" sz="1600" smtClean="0">
                <a:solidFill>
                  <a:schemeClr val="tx1">
                    <a:lumMod val="85000"/>
                    <a:lumOff val="15000"/>
                  </a:schemeClr>
                </a:solidFill>
                <a:cs typeface="+mn-ea"/>
                <a:sym typeface="+mn-lt"/>
              </a:rPr>
              <a:t>May        Jun          Jul</a:t>
            </a:r>
          </a:p>
        </p:txBody>
      </p:sp>
      <p:sp>
        <p:nvSpPr>
          <p:cNvPr id="10" name="Arc 69"/>
          <p:cNvSpPr/>
          <p:nvPr/>
        </p:nvSpPr>
        <p:spPr>
          <a:xfrm flipH="1">
            <a:off x="1323329" y="3524561"/>
            <a:ext cx="1165195" cy="1165195"/>
          </a:xfrm>
          <a:prstGeom prst="arc">
            <a:avLst>
              <a:gd name="adj1" fmla="val 16200000"/>
              <a:gd name="adj2" fmla="val 5171460"/>
            </a:avLst>
          </a:prstGeom>
          <a:noFill/>
          <a:ln w="50800">
            <a:solidFill>
              <a:srgbClr val="FF4A6C"/>
            </a:solidFill>
          </a:ln>
        </p:spPr>
        <p:txBody>
          <a:bodyPr vert="horz" wrap="square" lIns="91440" tIns="45720" rIns="91440" bIns="45720" numCol="1" anchor="t" anchorCtr="0" compatLnSpc="1"/>
          <a:lstStyle/>
          <a:p>
            <a:endParaRPr lang="zh-CN" altLang="en-US" sz="1600">
              <a:cs typeface="+mn-ea"/>
              <a:sym typeface="+mn-lt"/>
            </a:endParaRPr>
          </a:p>
        </p:txBody>
      </p:sp>
      <p:sp>
        <p:nvSpPr>
          <p:cNvPr id="11" name="Oval 14"/>
          <p:cNvSpPr/>
          <p:nvPr/>
        </p:nvSpPr>
        <p:spPr>
          <a:xfrm>
            <a:off x="1372415" y="2194561"/>
            <a:ext cx="319263" cy="319263"/>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b="1">
                <a:solidFill>
                  <a:schemeClr val="bg1"/>
                </a:solidFill>
                <a:cs typeface="+mn-ea"/>
                <a:sym typeface="+mn-lt"/>
              </a:rPr>
              <a:t>1</a:t>
            </a:r>
            <a:endParaRPr lang="zh-CN" altLang="en-US" sz="1600" b="1">
              <a:solidFill>
                <a:schemeClr val="bg1"/>
              </a:solidFill>
              <a:cs typeface="+mn-ea"/>
              <a:sym typeface="+mn-lt"/>
            </a:endParaRPr>
          </a:p>
        </p:txBody>
      </p:sp>
      <p:sp>
        <p:nvSpPr>
          <p:cNvPr id="12" name="Oval 88"/>
          <p:cNvSpPr/>
          <p:nvPr/>
        </p:nvSpPr>
        <p:spPr>
          <a:xfrm>
            <a:off x="4656869" y="3366977"/>
            <a:ext cx="319263" cy="319263"/>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b="1">
                <a:solidFill>
                  <a:schemeClr val="bg1"/>
                </a:solidFill>
                <a:cs typeface="+mn-ea"/>
                <a:sym typeface="+mn-lt"/>
              </a:rPr>
              <a:t>2</a:t>
            </a:r>
            <a:endParaRPr lang="zh-CN" altLang="en-US" sz="1600" b="1">
              <a:solidFill>
                <a:schemeClr val="bg1"/>
              </a:solidFill>
              <a:cs typeface="+mn-ea"/>
              <a:sym typeface="+mn-lt"/>
            </a:endParaRPr>
          </a:p>
        </p:txBody>
      </p:sp>
      <p:sp>
        <p:nvSpPr>
          <p:cNvPr id="13" name="Oval 89"/>
          <p:cNvSpPr/>
          <p:nvPr/>
        </p:nvSpPr>
        <p:spPr>
          <a:xfrm>
            <a:off x="1827932" y="4516736"/>
            <a:ext cx="319263" cy="319263"/>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b="1">
                <a:solidFill>
                  <a:schemeClr val="bg1"/>
                </a:solidFill>
                <a:cs typeface="+mn-ea"/>
                <a:sym typeface="+mn-lt"/>
              </a:rPr>
              <a:t>3</a:t>
            </a:r>
            <a:endParaRPr lang="zh-CN" altLang="en-US" sz="1600" b="1">
              <a:solidFill>
                <a:schemeClr val="bg1"/>
              </a:solidFill>
              <a:cs typeface="+mn-ea"/>
              <a:sym typeface="+mn-lt"/>
            </a:endParaRPr>
          </a:p>
        </p:txBody>
      </p:sp>
      <p:sp>
        <p:nvSpPr>
          <p:cNvPr id="14" name="Oval 42"/>
          <p:cNvSpPr>
            <a:spLocks noChangeArrowheads="1"/>
          </p:cNvSpPr>
          <p:nvPr/>
        </p:nvSpPr>
        <p:spPr bwMode="auto">
          <a:xfrm>
            <a:off x="2733511" y="2255212"/>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15" name="Oval 42"/>
          <p:cNvSpPr>
            <a:spLocks noChangeArrowheads="1"/>
          </p:cNvSpPr>
          <p:nvPr/>
        </p:nvSpPr>
        <p:spPr bwMode="auto">
          <a:xfrm>
            <a:off x="3592071" y="2255212"/>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16" name="Oval 42"/>
          <p:cNvSpPr>
            <a:spLocks noChangeArrowheads="1"/>
          </p:cNvSpPr>
          <p:nvPr/>
        </p:nvSpPr>
        <p:spPr bwMode="auto">
          <a:xfrm>
            <a:off x="4453425" y="2255212"/>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17" name="Oval 42"/>
          <p:cNvSpPr>
            <a:spLocks noChangeArrowheads="1"/>
          </p:cNvSpPr>
          <p:nvPr/>
        </p:nvSpPr>
        <p:spPr bwMode="auto">
          <a:xfrm>
            <a:off x="2486705" y="3423913"/>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18" name="Oval 42"/>
          <p:cNvSpPr>
            <a:spLocks noChangeArrowheads="1"/>
          </p:cNvSpPr>
          <p:nvPr/>
        </p:nvSpPr>
        <p:spPr bwMode="auto">
          <a:xfrm>
            <a:off x="3347345" y="3423913"/>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19" name="Oval 42"/>
          <p:cNvSpPr>
            <a:spLocks noChangeArrowheads="1"/>
          </p:cNvSpPr>
          <p:nvPr/>
        </p:nvSpPr>
        <p:spPr bwMode="auto">
          <a:xfrm>
            <a:off x="4221541" y="3434180"/>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20" name="Oval 42"/>
          <p:cNvSpPr>
            <a:spLocks noChangeArrowheads="1"/>
          </p:cNvSpPr>
          <p:nvPr/>
        </p:nvSpPr>
        <p:spPr bwMode="auto">
          <a:xfrm>
            <a:off x="2486705" y="4593707"/>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21" name="Oval 42"/>
          <p:cNvSpPr>
            <a:spLocks noChangeArrowheads="1"/>
          </p:cNvSpPr>
          <p:nvPr/>
        </p:nvSpPr>
        <p:spPr bwMode="auto">
          <a:xfrm>
            <a:off x="3347345" y="4604197"/>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22" name="Oval 42"/>
          <p:cNvSpPr>
            <a:spLocks noChangeArrowheads="1"/>
          </p:cNvSpPr>
          <p:nvPr/>
        </p:nvSpPr>
        <p:spPr bwMode="auto">
          <a:xfrm>
            <a:off x="4221541" y="4592564"/>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23" name="Oval 42"/>
          <p:cNvSpPr>
            <a:spLocks noChangeArrowheads="1"/>
          </p:cNvSpPr>
          <p:nvPr/>
        </p:nvSpPr>
        <p:spPr bwMode="auto">
          <a:xfrm>
            <a:off x="5095739" y="4592564"/>
            <a:ext cx="178044" cy="192101"/>
          </a:xfrm>
          <a:prstGeom prst="ellipse">
            <a:avLst/>
          </a:prstGeom>
          <a:solidFill>
            <a:srgbClr val="E2E2E2"/>
          </a:solidFill>
          <a:ln w="19050">
            <a:solidFill>
              <a:srgbClr val="FF4A6C"/>
            </a:solidFill>
            <a:round/>
          </a:ln>
        </p:spPr>
        <p:txBody>
          <a:bodyPr vert="horz" wrap="square" lIns="91440" tIns="45720" rIns="91440" bIns="45720" numCol="1" anchor="t" anchorCtr="0" compatLnSpc="1"/>
          <a:lstStyle/>
          <a:p>
            <a:endParaRPr lang="zh-CN" altLang="en-US" sz="1600">
              <a:cs typeface="+mn-ea"/>
              <a:sym typeface="+mn-lt"/>
            </a:endParaRPr>
          </a:p>
        </p:txBody>
      </p:sp>
      <p:sp>
        <p:nvSpPr>
          <p:cNvPr id="24" name="文本框 8"/>
          <p:cNvSpPr txBox="1"/>
          <p:nvPr/>
        </p:nvSpPr>
        <p:spPr>
          <a:xfrm>
            <a:off x="6288021" y="1777732"/>
            <a:ext cx="4806929" cy="122555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735" b="1" smtClean="0">
                <a:solidFill>
                  <a:schemeClr val="tx1">
                    <a:lumMod val="85000"/>
                    <a:lumOff val="15000"/>
                  </a:schemeClr>
                </a:solidFill>
                <a:cs typeface="+mn-ea"/>
                <a:sym typeface="+mn-lt"/>
              </a:rPr>
              <a:t>01</a:t>
            </a:r>
            <a:r>
              <a:rPr lang="zh-CN" altLang="en-US" sz="1400" b="1" smtClean="0">
                <a:solidFill>
                  <a:schemeClr val="tx1">
                    <a:lumMod val="85000"/>
                    <a:lumOff val="15000"/>
                  </a:schemeClr>
                </a:solidFill>
                <a:cs typeface="+mn-ea"/>
                <a:sym typeface="+mn-lt"/>
              </a:rPr>
              <a:t>单击</a:t>
            </a:r>
            <a:r>
              <a:rPr lang="zh-CN" altLang="en-US" sz="1400" b="1">
                <a:solidFill>
                  <a:schemeClr val="tx1">
                    <a:lumMod val="85000"/>
                    <a:lumOff val="15000"/>
                  </a:schemeClr>
                </a:solidFill>
                <a:cs typeface="+mn-ea"/>
                <a:sym typeface="+mn-lt"/>
              </a:rPr>
              <a:t>此处输入标题</a:t>
            </a:r>
            <a:endParaRPr lang="en-US" altLang="zh-CN" sz="1400" b="1">
              <a:solidFill>
                <a:schemeClr val="tx1">
                  <a:lumMod val="85000"/>
                  <a:lumOff val="15000"/>
                </a:schemeClr>
              </a:solidFill>
              <a:cs typeface="+mn-ea"/>
              <a:sym typeface="+mn-lt"/>
            </a:endParaRPr>
          </a:p>
          <a:p>
            <a:pPr>
              <a:lnSpc>
                <a:spcPct val="130000"/>
              </a:lnSpc>
            </a:pPr>
            <a:r>
              <a:rPr lang="zh-CN" altLang="en-US" sz="1400">
                <a:cs typeface="+mn-ea"/>
                <a:sym typeface="+mn-lt"/>
              </a:rPr>
              <a:t>在此输入详细文字介绍和详细信息，在此输入详细文字介绍和详细信息。</a:t>
            </a:r>
            <a:endParaRPr lang="zh-CN" altLang="en-US" sz="1400" smtClean="0">
              <a:solidFill>
                <a:schemeClr val="tx1">
                  <a:lumMod val="85000"/>
                  <a:lumOff val="15000"/>
                </a:schemeClr>
              </a:solidFill>
              <a:cs typeface="+mn-ea"/>
              <a:sym typeface="+mn-lt"/>
            </a:endParaRPr>
          </a:p>
        </p:txBody>
      </p:sp>
      <p:sp>
        <p:nvSpPr>
          <p:cNvPr id="25" name="文本框 8"/>
          <p:cNvSpPr txBox="1"/>
          <p:nvPr/>
        </p:nvSpPr>
        <p:spPr>
          <a:xfrm>
            <a:off x="6288021" y="3157523"/>
            <a:ext cx="4806929" cy="122555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735" b="1" smtClean="0">
                <a:solidFill>
                  <a:schemeClr val="tx1">
                    <a:lumMod val="85000"/>
                    <a:lumOff val="15000"/>
                  </a:schemeClr>
                </a:solidFill>
                <a:cs typeface="+mn-ea"/>
                <a:sym typeface="+mn-lt"/>
              </a:rPr>
              <a:t>02</a:t>
            </a:r>
            <a:r>
              <a:rPr lang="zh-CN" altLang="en-US" sz="1400" b="1" smtClean="0">
                <a:solidFill>
                  <a:schemeClr val="tx1">
                    <a:lumMod val="85000"/>
                    <a:lumOff val="15000"/>
                  </a:schemeClr>
                </a:solidFill>
                <a:cs typeface="+mn-ea"/>
                <a:sym typeface="+mn-lt"/>
              </a:rPr>
              <a:t>单击</a:t>
            </a:r>
            <a:r>
              <a:rPr lang="zh-CN" altLang="en-US" sz="1400" b="1">
                <a:solidFill>
                  <a:schemeClr val="tx1">
                    <a:lumMod val="85000"/>
                    <a:lumOff val="15000"/>
                  </a:schemeClr>
                </a:solidFill>
                <a:cs typeface="+mn-ea"/>
                <a:sym typeface="+mn-lt"/>
              </a:rPr>
              <a:t>此处输入标题</a:t>
            </a:r>
            <a:endParaRPr lang="en-US" altLang="zh-CN" sz="1400" b="1">
              <a:solidFill>
                <a:schemeClr val="tx1">
                  <a:lumMod val="85000"/>
                  <a:lumOff val="15000"/>
                </a:schemeClr>
              </a:solidFill>
              <a:cs typeface="+mn-ea"/>
              <a:sym typeface="+mn-lt"/>
            </a:endParaRPr>
          </a:p>
          <a:p>
            <a:pPr>
              <a:lnSpc>
                <a:spcPct val="130000"/>
              </a:lnSpc>
            </a:pPr>
            <a:r>
              <a:rPr lang="zh-CN" altLang="en-US" sz="1400">
                <a:cs typeface="+mn-ea"/>
                <a:sym typeface="+mn-lt"/>
              </a:rPr>
              <a:t>在此输入详细文字介绍和详细信息，在此输入详细文字介绍和详细信息。</a:t>
            </a:r>
            <a:endParaRPr lang="zh-CN" altLang="en-US" sz="1400" smtClean="0">
              <a:solidFill>
                <a:schemeClr val="tx1">
                  <a:lumMod val="85000"/>
                  <a:lumOff val="15000"/>
                </a:schemeClr>
              </a:solidFill>
              <a:cs typeface="+mn-ea"/>
              <a:sym typeface="+mn-lt"/>
            </a:endParaRPr>
          </a:p>
        </p:txBody>
      </p:sp>
      <p:sp>
        <p:nvSpPr>
          <p:cNvPr id="26" name="文本框 8"/>
          <p:cNvSpPr txBox="1"/>
          <p:nvPr/>
        </p:nvSpPr>
        <p:spPr>
          <a:xfrm>
            <a:off x="6288021" y="4510550"/>
            <a:ext cx="4806929" cy="122555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735" b="1" smtClean="0">
                <a:solidFill>
                  <a:schemeClr val="tx1">
                    <a:lumMod val="85000"/>
                    <a:lumOff val="15000"/>
                  </a:schemeClr>
                </a:solidFill>
                <a:cs typeface="+mn-ea"/>
                <a:sym typeface="+mn-lt"/>
              </a:rPr>
              <a:t>03</a:t>
            </a:r>
            <a:r>
              <a:rPr lang="zh-CN" altLang="en-US" sz="1400" b="1" smtClean="0">
                <a:solidFill>
                  <a:schemeClr val="tx1">
                    <a:lumMod val="85000"/>
                    <a:lumOff val="15000"/>
                  </a:schemeClr>
                </a:solidFill>
                <a:cs typeface="+mn-ea"/>
                <a:sym typeface="+mn-lt"/>
              </a:rPr>
              <a:t>单击</a:t>
            </a:r>
            <a:r>
              <a:rPr lang="zh-CN" altLang="en-US" sz="1400" b="1">
                <a:solidFill>
                  <a:schemeClr val="tx1">
                    <a:lumMod val="85000"/>
                    <a:lumOff val="15000"/>
                  </a:schemeClr>
                </a:solidFill>
                <a:cs typeface="+mn-ea"/>
                <a:sym typeface="+mn-lt"/>
              </a:rPr>
              <a:t>此处输入标题</a:t>
            </a:r>
            <a:endParaRPr lang="en-US" altLang="zh-CN" sz="1400" b="1">
              <a:solidFill>
                <a:schemeClr val="tx1">
                  <a:lumMod val="85000"/>
                  <a:lumOff val="15000"/>
                </a:schemeClr>
              </a:solidFill>
              <a:cs typeface="+mn-ea"/>
              <a:sym typeface="+mn-lt"/>
            </a:endParaRPr>
          </a:p>
          <a:p>
            <a:pPr>
              <a:lnSpc>
                <a:spcPct val="130000"/>
              </a:lnSpc>
            </a:pPr>
            <a:r>
              <a:rPr lang="zh-CN" altLang="en-US" sz="1400">
                <a:cs typeface="+mn-ea"/>
                <a:sym typeface="+mn-lt"/>
              </a:rPr>
              <a:t>在此输入详细文字介绍和详细信息，在此输入详细文字介绍和详细信息。</a:t>
            </a:r>
            <a:endParaRPr lang="zh-CN" altLang="en-US" sz="1400" smtClean="0">
              <a:solidFill>
                <a:schemeClr val="tx1">
                  <a:lumMod val="85000"/>
                  <a:lumOff val="15000"/>
                </a:schemeClr>
              </a:solidFill>
              <a:cs typeface="+mn-ea"/>
              <a:sym typeface="+mn-lt"/>
            </a:endParaRPr>
          </a:p>
        </p:txBody>
      </p:sp>
      <p:sp>
        <p:nvSpPr>
          <p:cNvPr id="28" name="文本框 31"/>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04.</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5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5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Effect transition="in" filter="fade">
                                      <p:cBhvr>
                                        <p:cTn id="35" dur="25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50" fill="hold"/>
                                        <p:tgtEl>
                                          <p:spTgt spid="14"/>
                                        </p:tgtEl>
                                        <p:attrNameLst>
                                          <p:attrName>ppt_w</p:attrName>
                                        </p:attrNameLst>
                                      </p:cBhvr>
                                      <p:tavLst>
                                        <p:tav tm="0">
                                          <p:val>
                                            <p:fltVal val="0"/>
                                          </p:val>
                                        </p:tav>
                                        <p:tav tm="100000">
                                          <p:val>
                                            <p:strVal val="#ppt_w"/>
                                          </p:val>
                                        </p:tav>
                                      </p:tavLst>
                                    </p:anim>
                                    <p:anim calcmode="lin" valueType="num">
                                      <p:cBhvr>
                                        <p:cTn id="40" dur="250" fill="hold"/>
                                        <p:tgtEl>
                                          <p:spTgt spid="14"/>
                                        </p:tgtEl>
                                        <p:attrNameLst>
                                          <p:attrName>ppt_h</p:attrName>
                                        </p:attrNameLst>
                                      </p:cBhvr>
                                      <p:tavLst>
                                        <p:tav tm="0">
                                          <p:val>
                                            <p:fltVal val="0"/>
                                          </p:val>
                                        </p:tav>
                                        <p:tav tm="100000">
                                          <p:val>
                                            <p:strVal val="#ppt_h"/>
                                          </p:val>
                                        </p:tav>
                                      </p:tavLst>
                                    </p:anim>
                                    <p:animEffect transition="in" filter="fade">
                                      <p:cBhvr>
                                        <p:cTn id="41" dur="25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250" fill="hold"/>
                                        <p:tgtEl>
                                          <p:spTgt spid="15"/>
                                        </p:tgtEl>
                                        <p:attrNameLst>
                                          <p:attrName>ppt_w</p:attrName>
                                        </p:attrNameLst>
                                      </p:cBhvr>
                                      <p:tavLst>
                                        <p:tav tm="0">
                                          <p:val>
                                            <p:fltVal val="0"/>
                                          </p:val>
                                        </p:tav>
                                        <p:tav tm="100000">
                                          <p:val>
                                            <p:strVal val="#ppt_w"/>
                                          </p:val>
                                        </p:tav>
                                      </p:tavLst>
                                    </p:anim>
                                    <p:anim calcmode="lin" valueType="num">
                                      <p:cBhvr>
                                        <p:cTn id="46" dur="250" fill="hold"/>
                                        <p:tgtEl>
                                          <p:spTgt spid="15"/>
                                        </p:tgtEl>
                                        <p:attrNameLst>
                                          <p:attrName>ppt_h</p:attrName>
                                        </p:attrNameLst>
                                      </p:cBhvr>
                                      <p:tavLst>
                                        <p:tav tm="0">
                                          <p:val>
                                            <p:fltVal val="0"/>
                                          </p:val>
                                        </p:tav>
                                        <p:tav tm="100000">
                                          <p:val>
                                            <p:strVal val="#ppt_h"/>
                                          </p:val>
                                        </p:tav>
                                      </p:tavLst>
                                    </p:anim>
                                    <p:animEffect transition="in" filter="fade">
                                      <p:cBhvr>
                                        <p:cTn id="47" dur="25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50" fill="hold"/>
                                        <p:tgtEl>
                                          <p:spTgt spid="16"/>
                                        </p:tgtEl>
                                        <p:attrNameLst>
                                          <p:attrName>ppt_w</p:attrName>
                                        </p:attrNameLst>
                                      </p:cBhvr>
                                      <p:tavLst>
                                        <p:tav tm="0">
                                          <p:val>
                                            <p:fltVal val="0"/>
                                          </p:val>
                                        </p:tav>
                                        <p:tav tm="100000">
                                          <p:val>
                                            <p:strVal val="#ppt_w"/>
                                          </p:val>
                                        </p:tav>
                                      </p:tavLst>
                                    </p:anim>
                                    <p:anim calcmode="lin" valueType="num">
                                      <p:cBhvr>
                                        <p:cTn id="52" dur="250" fill="hold"/>
                                        <p:tgtEl>
                                          <p:spTgt spid="16"/>
                                        </p:tgtEl>
                                        <p:attrNameLst>
                                          <p:attrName>ppt_h</p:attrName>
                                        </p:attrNameLst>
                                      </p:cBhvr>
                                      <p:tavLst>
                                        <p:tav tm="0">
                                          <p:val>
                                            <p:fltVal val="0"/>
                                          </p:val>
                                        </p:tav>
                                        <p:tav tm="100000">
                                          <p:val>
                                            <p:strVal val="#ppt_h"/>
                                          </p:val>
                                        </p:tav>
                                      </p:tavLst>
                                    </p:anim>
                                    <p:animEffect transition="in" filter="fade">
                                      <p:cBhvr>
                                        <p:cTn id="53" dur="250"/>
                                        <p:tgtEl>
                                          <p:spTgt spid="1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fltVal val="0"/>
                                          </p:val>
                                        </p:tav>
                                        <p:tav tm="100000">
                                          <p:val>
                                            <p:strVal val="#ppt_w"/>
                                          </p:val>
                                        </p:tav>
                                      </p:tavLst>
                                    </p:anim>
                                    <p:anim calcmode="lin" valueType="num">
                                      <p:cBhvr>
                                        <p:cTn id="64" dur="250" fill="hold"/>
                                        <p:tgtEl>
                                          <p:spTgt spid="19"/>
                                        </p:tgtEl>
                                        <p:attrNameLst>
                                          <p:attrName>ppt_h</p:attrName>
                                        </p:attrNameLst>
                                      </p:cBhvr>
                                      <p:tavLst>
                                        <p:tav tm="0">
                                          <p:val>
                                            <p:fltVal val="0"/>
                                          </p:val>
                                        </p:tav>
                                        <p:tav tm="100000">
                                          <p:val>
                                            <p:strVal val="#ppt_h"/>
                                          </p:val>
                                        </p:tav>
                                      </p:tavLst>
                                    </p:anim>
                                    <p:animEffect transition="in" filter="fade">
                                      <p:cBhvr>
                                        <p:cTn id="65" dur="250"/>
                                        <p:tgtEl>
                                          <p:spTgt spid="19"/>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250" fill="hold"/>
                                        <p:tgtEl>
                                          <p:spTgt spid="18"/>
                                        </p:tgtEl>
                                        <p:attrNameLst>
                                          <p:attrName>ppt_w</p:attrName>
                                        </p:attrNameLst>
                                      </p:cBhvr>
                                      <p:tavLst>
                                        <p:tav tm="0">
                                          <p:val>
                                            <p:fltVal val="0"/>
                                          </p:val>
                                        </p:tav>
                                        <p:tav tm="100000">
                                          <p:val>
                                            <p:strVal val="#ppt_w"/>
                                          </p:val>
                                        </p:tav>
                                      </p:tavLst>
                                    </p:anim>
                                    <p:anim calcmode="lin" valueType="num">
                                      <p:cBhvr>
                                        <p:cTn id="70" dur="250" fill="hold"/>
                                        <p:tgtEl>
                                          <p:spTgt spid="18"/>
                                        </p:tgtEl>
                                        <p:attrNameLst>
                                          <p:attrName>ppt_h</p:attrName>
                                        </p:attrNameLst>
                                      </p:cBhvr>
                                      <p:tavLst>
                                        <p:tav tm="0">
                                          <p:val>
                                            <p:fltVal val="0"/>
                                          </p:val>
                                        </p:tav>
                                        <p:tav tm="100000">
                                          <p:val>
                                            <p:strVal val="#ppt_h"/>
                                          </p:val>
                                        </p:tav>
                                      </p:tavLst>
                                    </p:anim>
                                    <p:animEffect transition="in" filter="fade">
                                      <p:cBhvr>
                                        <p:cTn id="71" dur="250"/>
                                        <p:tgtEl>
                                          <p:spTgt spid="18"/>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250" fill="hold"/>
                                        <p:tgtEl>
                                          <p:spTgt spid="17"/>
                                        </p:tgtEl>
                                        <p:attrNameLst>
                                          <p:attrName>ppt_w</p:attrName>
                                        </p:attrNameLst>
                                      </p:cBhvr>
                                      <p:tavLst>
                                        <p:tav tm="0">
                                          <p:val>
                                            <p:fltVal val="0"/>
                                          </p:val>
                                        </p:tav>
                                        <p:tav tm="100000">
                                          <p:val>
                                            <p:strVal val="#ppt_w"/>
                                          </p:val>
                                        </p:tav>
                                      </p:tavLst>
                                    </p:anim>
                                    <p:anim calcmode="lin" valueType="num">
                                      <p:cBhvr>
                                        <p:cTn id="76" dur="250" fill="hold"/>
                                        <p:tgtEl>
                                          <p:spTgt spid="17"/>
                                        </p:tgtEl>
                                        <p:attrNameLst>
                                          <p:attrName>ppt_h</p:attrName>
                                        </p:attrNameLst>
                                      </p:cBhvr>
                                      <p:tavLst>
                                        <p:tav tm="0">
                                          <p:val>
                                            <p:fltVal val="0"/>
                                          </p:val>
                                        </p:tav>
                                        <p:tav tm="100000">
                                          <p:val>
                                            <p:strVal val="#ppt_h"/>
                                          </p:val>
                                        </p:tav>
                                      </p:tavLst>
                                    </p:anim>
                                    <p:animEffect transition="in" filter="fade">
                                      <p:cBhvr>
                                        <p:cTn id="77" dur="250"/>
                                        <p:tgtEl>
                                          <p:spTgt spid="17"/>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250" fill="hold"/>
                                        <p:tgtEl>
                                          <p:spTgt spid="13"/>
                                        </p:tgtEl>
                                        <p:attrNameLst>
                                          <p:attrName>ppt_w</p:attrName>
                                        </p:attrNameLst>
                                      </p:cBhvr>
                                      <p:tavLst>
                                        <p:tav tm="0">
                                          <p:val>
                                            <p:fltVal val="0"/>
                                          </p:val>
                                        </p:tav>
                                        <p:tav tm="100000">
                                          <p:val>
                                            <p:strVal val="#ppt_w"/>
                                          </p:val>
                                        </p:tav>
                                      </p:tavLst>
                                    </p:anim>
                                    <p:anim calcmode="lin" valueType="num">
                                      <p:cBhvr>
                                        <p:cTn id="82" dur="250" fill="hold"/>
                                        <p:tgtEl>
                                          <p:spTgt spid="13"/>
                                        </p:tgtEl>
                                        <p:attrNameLst>
                                          <p:attrName>ppt_h</p:attrName>
                                        </p:attrNameLst>
                                      </p:cBhvr>
                                      <p:tavLst>
                                        <p:tav tm="0">
                                          <p:val>
                                            <p:fltVal val="0"/>
                                          </p:val>
                                        </p:tav>
                                        <p:tav tm="100000">
                                          <p:val>
                                            <p:strVal val="#ppt_h"/>
                                          </p:val>
                                        </p:tav>
                                      </p:tavLst>
                                    </p:anim>
                                    <p:animEffect transition="in" filter="fade">
                                      <p:cBhvr>
                                        <p:cTn id="83" dur="250"/>
                                        <p:tgtEl>
                                          <p:spTgt spid="13"/>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250" fill="hold"/>
                                        <p:tgtEl>
                                          <p:spTgt spid="20"/>
                                        </p:tgtEl>
                                        <p:attrNameLst>
                                          <p:attrName>ppt_w</p:attrName>
                                        </p:attrNameLst>
                                      </p:cBhvr>
                                      <p:tavLst>
                                        <p:tav tm="0">
                                          <p:val>
                                            <p:fltVal val="0"/>
                                          </p:val>
                                        </p:tav>
                                        <p:tav tm="100000">
                                          <p:val>
                                            <p:strVal val="#ppt_w"/>
                                          </p:val>
                                        </p:tav>
                                      </p:tavLst>
                                    </p:anim>
                                    <p:anim calcmode="lin" valueType="num">
                                      <p:cBhvr>
                                        <p:cTn id="88" dur="250" fill="hold"/>
                                        <p:tgtEl>
                                          <p:spTgt spid="20"/>
                                        </p:tgtEl>
                                        <p:attrNameLst>
                                          <p:attrName>ppt_h</p:attrName>
                                        </p:attrNameLst>
                                      </p:cBhvr>
                                      <p:tavLst>
                                        <p:tav tm="0">
                                          <p:val>
                                            <p:fltVal val="0"/>
                                          </p:val>
                                        </p:tav>
                                        <p:tav tm="100000">
                                          <p:val>
                                            <p:strVal val="#ppt_h"/>
                                          </p:val>
                                        </p:tav>
                                      </p:tavLst>
                                    </p:anim>
                                    <p:animEffect transition="in" filter="fade">
                                      <p:cBhvr>
                                        <p:cTn id="89" dur="250"/>
                                        <p:tgtEl>
                                          <p:spTgt spid="20"/>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250" fill="hold"/>
                                        <p:tgtEl>
                                          <p:spTgt spid="21"/>
                                        </p:tgtEl>
                                        <p:attrNameLst>
                                          <p:attrName>ppt_w</p:attrName>
                                        </p:attrNameLst>
                                      </p:cBhvr>
                                      <p:tavLst>
                                        <p:tav tm="0">
                                          <p:val>
                                            <p:fltVal val="0"/>
                                          </p:val>
                                        </p:tav>
                                        <p:tav tm="100000">
                                          <p:val>
                                            <p:strVal val="#ppt_w"/>
                                          </p:val>
                                        </p:tav>
                                      </p:tavLst>
                                    </p:anim>
                                    <p:anim calcmode="lin" valueType="num">
                                      <p:cBhvr>
                                        <p:cTn id="94" dur="250" fill="hold"/>
                                        <p:tgtEl>
                                          <p:spTgt spid="21"/>
                                        </p:tgtEl>
                                        <p:attrNameLst>
                                          <p:attrName>ppt_h</p:attrName>
                                        </p:attrNameLst>
                                      </p:cBhvr>
                                      <p:tavLst>
                                        <p:tav tm="0">
                                          <p:val>
                                            <p:fltVal val="0"/>
                                          </p:val>
                                        </p:tav>
                                        <p:tav tm="100000">
                                          <p:val>
                                            <p:strVal val="#ppt_h"/>
                                          </p:val>
                                        </p:tav>
                                      </p:tavLst>
                                    </p:anim>
                                    <p:animEffect transition="in" filter="fade">
                                      <p:cBhvr>
                                        <p:cTn id="95" dur="250"/>
                                        <p:tgtEl>
                                          <p:spTgt spid="21"/>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250" fill="hold"/>
                                        <p:tgtEl>
                                          <p:spTgt spid="22"/>
                                        </p:tgtEl>
                                        <p:attrNameLst>
                                          <p:attrName>ppt_w</p:attrName>
                                        </p:attrNameLst>
                                      </p:cBhvr>
                                      <p:tavLst>
                                        <p:tav tm="0">
                                          <p:val>
                                            <p:fltVal val="0"/>
                                          </p:val>
                                        </p:tav>
                                        <p:tav tm="100000">
                                          <p:val>
                                            <p:strVal val="#ppt_w"/>
                                          </p:val>
                                        </p:tav>
                                      </p:tavLst>
                                    </p:anim>
                                    <p:anim calcmode="lin" valueType="num">
                                      <p:cBhvr>
                                        <p:cTn id="100" dur="250" fill="hold"/>
                                        <p:tgtEl>
                                          <p:spTgt spid="22"/>
                                        </p:tgtEl>
                                        <p:attrNameLst>
                                          <p:attrName>ppt_h</p:attrName>
                                        </p:attrNameLst>
                                      </p:cBhvr>
                                      <p:tavLst>
                                        <p:tav tm="0">
                                          <p:val>
                                            <p:fltVal val="0"/>
                                          </p:val>
                                        </p:tav>
                                        <p:tav tm="100000">
                                          <p:val>
                                            <p:strVal val="#ppt_h"/>
                                          </p:val>
                                        </p:tav>
                                      </p:tavLst>
                                    </p:anim>
                                    <p:animEffect transition="in" filter="fade">
                                      <p:cBhvr>
                                        <p:cTn id="101" dur="250"/>
                                        <p:tgtEl>
                                          <p:spTgt spid="22"/>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250" fill="hold"/>
                                        <p:tgtEl>
                                          <p:spTgt spid="23"/>
                                        </p:tgtEl>
                                        <p:attrNameLst>
                                          <p:attrName>ppt_w</p:attrName>
                                        </p:attrNameLst>
                                      </p:cBhvr>
                                      <p:tavLst>
                                        <p:tav tm="0">
                                          <p:val>
                                            <p:fltVal val="0"/>
                                          </p:val>
                                        </p:tav>
                                        <p:tav tm="100000">
                                          <p:val>
                                            <p:strVal val="#ppt_w"/>
                                          </p:val>
                                        </p:tav>
                                      </p:tavLst>
                                    </p:anim>
                                    <p:anim calcmode="lin" valueType="num">
                                      <p:cBhvr>
                                        <p:cTn id="106" dur="250" fill="hold"/>
                                        <p:tgtEl>
                                          <p:spTgt spid="23"/>
                                        </p:tgtEl>
                                        <p:attrNameLst>
                                          <p:attrName>ppt_h</p:attrName>
                                        </p:attrNameLst>
                                      </p:cBhvr>
                                      <p:tavLst>
                                        <p:tav tm="0">
                                          <p:val>
                                            <p:fltVal val="0"/>
                                          </p:val>
                                        </p:tav>
                                        <p:tav tm="100000">
                                          <p:val>
                                            <p:strVal val="#ppt_h"/>
                                          </p:val>
                                        </p:tav>
                                      </p:tavLst>
                                    </p:anim>
                                    <p:animEffect transition="in" filter="fade">
                                      <p:cBhvr>
                                        <p:cTn id="107" dur="250"/>
                                        <p:tgtEl>
                                          <p:spTgt spid="23"/>
                                        </p:tgtEl>
                                      </p:cBhvr>
                                    </p:animEffect>
                                  </p:childTnLst>
                                </p:cTn>
                              </p:par>
                            </p:childTnLst>
                          </p:cTn>
                        </p:par>
                        <p:par>
                          <p:cTn id="108" fill="hold">
                            <p:stCondLst>
                              <p:cond delay="9500"/>
                            </p:stCondLst>
                            <p:childTnLst>
                              <p:par>
                                <p:cTn id="109" presetID="2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par>
                          <p:cTn id="112" fill="hold">
                            <p:stCondLst>
                              <p:cond delay="10000"/>
                            </p:stCondLst>
                            <p:childTnLst>
                              <p:par>
                                <p:cTn id="113" presetID="22" presetClass="entr" presetSubtype="8"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left)">
                                      <p:cBhvr>
                                        <p:cTn id="115" dur="500"/>
                                        <p:tgtEl>
                                          <p:spTgt spid="9"/>
                                        </p:tgtEl>
                                      </p:cBhvr>
                                    </p:animEffect>
                                  </p:childTnLst>
                                </p:cTn>
                              </p:par>
                            </p:childTnLst>
                          </p:cTn>
                        </p:par>
                        <p:par>
                          <p:cTn id="116" fill="hold">
                            <p:stCondLst>
                              <p:cond delay="10500"/>
                            </p:stCondLst>
                            <p:childTnLst>
                              <p:par>
                                <p:cTn id="117" presetID="22" presetClass="entr" presetSubtype="8"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par>
                          <p:cTn id="120" fill="hold">
                            <p:stCondLst>
                              <p:cond delay="11000"/>
                            </p:stCondLst>
                            <p:childTnLst>
                              <p:par>
                                <p:cTn id="121" presetID="22" presetClass="entr" presetSubtype="8"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left)">
                                      <p:cBhvr>
                                        <p:cTn id="123" dur="750"/>
                                        <p:tgtEl>
                                          <p:spTgt spid="24"/>
                                        </p:tgtEl>
                                      </p:cBhvr>
                                    </p:animEffect>
                                  </p:childTnLst>
                                </p:cTn>
                              </p:par>
                            </p:childTnLst>
                          </p:cTn>
                        </p:par>
                        <p:par>
                          <p:cTn id="124" fill="hold">
                            <p:stCondLst>
                              <p:cond delay="12000"/>
                            </p:stCondLst>
                            <p:childTnLst>
                              <p:par>
                                <p:cTn id="125" presetID="22" presetClass="entr" presetSubtype="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left)">
                                      <p:cBhvr>
                                        <p:cTn id="127" dur="750"/>
                                        <p:tgtEl>
                                          <p:spTgt spid="25"/>
                                        </p:tgtEl>
                                      </p:cBhvr>
                                    </p:animEffect>
                                  </p:childTnLst>
                                </p:cTn>
                              </p:par>
                            </p:childTnLst>
                          </p:cTn>
                        </p:par>
                        <p:par>
                          <p:cTn id="128" fill="hold">
                            <p:stCondLst>
                              <p:cond delay="13000"/>
                            </p:stCondLst>
                            <p:childTnLst>
                              <p:par>
                                <p:cTn id="129" presetID="22" presetClass="entr" presetSubtype="8"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2" name="图片 1" descr="2c659ad54220280a552736448dcba277"/>
          <p:cNvPicPr>
            <a:picLocks noChangeAspect="1"/>
          </p:cNvPicPr>
          <p:nvPr/>
        </p:nvPicPr>
        <p:blipFill>
          <a:blip r:embed="rId3"/>
          <a:stretch>
            <a:fillRect/>
          </a:stretch>
        </p:blipFill>
        <p:spPr>
          <a:xfrm>
            <a:off x="1323975" y="843915"/>
            <a:ext cx="9542145" cy="5410200"/>
          </a:xfrm>
          <a:prstGeom prst="rect">
            <a:avLst/>
          </a:prstGeom>
        </p:spPr>
      </p:pic>
      <p:sp>
        <p:nvSpPr>
          <p:cNvPr id="3" name="文本框 2"/>
          <p:cNvSpPr txBox="1"/>
          <p:nvPr/>
        </p:nvSpPr>
        <p:spPr>
          <a:xfrm>
            <a:off x="1847215" y="2441575"/>
            <a:ext cx="8498205" cy="2214880"/>
          </a:xfrm>
          <a:prstGeom prst="rect">
            <a:avLst/>
          </a:prstGeom>
          <a:noFill/>
          <a:effectLst>
            <a:outerShdw blurRad="63500" sx="102000" sy="102000" algn="ctr" rotWithShape="0">
              <a:prstClr val="black">
                <a:alpha val="40000"/>
              </a:prstClr>
            </a:outerShdw>
          </a:effectLst>
        </p:spPr>
        <p:txBody>
          <a:bodyPr wrap="square" rtlCol="0">
            <a:spAutoFit/>
            <a:scene3d>
              <a:camera prst="orthographicFront"/>
              <a:lightRig rig="threePt" dir="t"/>
            </a:scene3d>
          </a:bodyPr>
          <a:lstStyle/>
          <a:p>
            <a:pPr algn="ctr"/>
            <a:r>
              <a:rPr lang="zh-CN" altLang="en-US" sz="13800" b="1">
                <a:solidFill>
                  <a:schemeClr val="bg1"/>
                </a:solidFill>
                <a:effectLst>
                  <a:outerShdw blurRad="38100" dist="19050" dir="2700000" algn="tl" rotWithShape="0">
                    <a:schemeClr val="dk1">
                      <a:alpha val="40000"/>
                    </a:schemeClr>
                  </a:outerShdw>
                </a:effectLst>
                <a:cs typeface="+mn-ea"/>
                <a:sym typeface="+mn-lt"/>
              </a:rPr>
              <a:t>感谢观看</a:t>
            </a:r>
          </a:p>
        </p:txBody>
      </p:sp>
      <p:sp>
        <p:nvSpPr>
          <p:cNvPr id="5" name="文本框 4"/>
          <p:cNvSpPr txBox="1"/>
          <p:nvPr/>
        </p:nvSpPr>
        <p:spPr>
          <a:xfrm>
            <a:off x="4674870" y="4860925"/>
            <a:ext cx="2840990" cy="460375"/>
          </a:xfrm>
          <a:prstGeom prst="rect">
            <a:avLst/>
          </a:prstGeom>
          <a:noFill/>
        </p:spPr>
        <p:txBody>
          <a:bodyPr wrap="square" rtlCol="0">
            <a:spAutoFit/>
          </a:bodyPr>
          <a:lstStyle/>
          <a:p>
            <a:pPr algn="dist"/>
            <a:r>
              <a:rPr lang="zh-CN" altLang="en-US" sz="2400" dirty="0">
                <a:solidFill>
                  <a:schemeClr val="bg1"/>
                </a:solidFill>
                <a:cs typeface="+mn-ea"/>
                <a:sym typeface="+mn-lt"/>
              </a:rPr>
              <a:t>汇报人</a:t>
            </a:r>
            <a:r>
              <a:rPr lang="zh-CN" altLang="en-US" sz="2400" dirty="0" smtClean="0">
                <a:solidFill>
                  <a:schemeClr val="bg1"/>
                </a:solidFill>
                <a:cs typeface="+mn-ea"/>
                <a:sym typeface="+mn-lt"/>
              </a:rPr>
              <a:t>：</a:t>
            </a:r>
            <a:r>
              <a:rPr lang="en-US" sz="2400" dirty="0" smtClean="0">
                <a:solidFill>
                  <a:schemeClr val="bg1"/>
                </a:solidFill>
                <a:cs typeface="+mn-ea"/>
                <a:sym typeface="+mn-lt"/>
              </a:rPr>
              <a:t>xx</a:t>
            </a:r>
            <a:endParaRPr lang="en-US" sz="2400" dirty="0">
              <a:solidFill>
                <a:schemeClr val="bg1"/>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1895888" y="1354997"/>
            <a:ext cx="1920213" cy="1920213"/>
            <a:chOff x="1073572" y="1216298"/>
            <a:chExt cx="1440160" cy="1440160"/>
          </a:xfrm>
        </p:grpSpPr>
        <p:sp>
          <p:nvSpPr>
            <p:cNvPr id="16" name="Freeform 6"/>
            <p:cNvSpPr>
              <a:spLocks noEditPoints="1"/>
            </p:cNvSpPr>
            <p:nvPr/>
          </p:nvSpPr>
          <p:spPr bwMode="auto">
            <a:xfrm>
              <a:off x="1434083" y="1564903"/>
              <a:ext cx="719138" cy="742950"/>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椭圆 16"/>
            <p:cNvSpPr/>
            <p:nvPr/>
          </p:nvSpPr>
          <p:spPr>
            <a:xfrm>
              <a:off x="1073572" y="1216298"/>
              <a:ext cx="1440160" cy="1440160"/>
            </a:xfrm>
            <a:prstGeom prst="ellipse">
              <a:avLst/>
            </a:prstGeom>
            <a:noFill/>
            <a:ln w="12700">
              <a:solidFill>
                <a:srgbClr val="FF4A6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8" name="组合 17"/>
          <p:cNvGrpSpPr/>
          <p:nvPr/>
        </p:nvGrpSpPr>
        <p:grpSpPr>
          <a:xfrm>
            <a:off x="5155555" y="1354997"/>
            <a:ext cx="1920213" cy="1920213"/>
            <a:chOff x="3575472" y="1216298"/>
            <a:chExt cx="1440160" cy="1440160"/>
          </a:xfrm>
        </p:grpSpPr>
        <p:sp>
          <p:nvSpPr>
            <p:cNvPr id="19" name="Freeform 11"/>
            <p:cNvSpPr>
              <a:spLocks noEditPoints="1"/>
            </p:cNvSpPr>
            <p:nvPr/>
          </p:nvSpPr>
          <p:spPr bwMode="auto">
            <a:xfrm>
              <a:off x="3983609" y="1527597"/>
              <a:ext cx="700087" cy="715962"/>
            </a:xfrm>
            <a:custGeom>
              <a:avLst/>
              <a:gdLst>
                <a:gd name="T0" fmla="*/ 6 w 96"/>
                <a:gd name="T1" fmla="*/ 41 h 98"/>
                <a:gd name="T2" fmla="*/ 75 w 96"/>
                <a:gd name="T3" fmla="*/ 41 h 98"/>
                <a:gd name="T4" fmla="*/ 78 w 96"/>
                <a:gd name="T5" fmla="*/ 41 h 98"/>
                <a:gd name="T6" fmla="*/ 91 w 96"/>
                <a:gd name="T7" fmla="*/ 46 h 98"/>
                <a:gd name="T8" fmla="*/ 96 w 96"/>
                <a:gd name="T9" fmla="*/ 60 h 98"/>
                <a:gd name="T10" fmla="*/ 91 w 96"/>
                <a:gd name="T11" fmla="*/ 73 h 98"/>
                <a:gd name="T12" fmla="*/ 78 w 96"/>
                <a:gd name="T13" fmla="*/ 78 h 98"/>
                <a:gd name="T14" fmla="*/ 69 w 96"/>
                <a:gd name="T15" fmla="*/ 76 h 98"/>
                <a:gd name="T16" fmla="*/ 63 w 96"/>
                <a:gd name="T17" fmla="*/ 85 h 98"/>
                <a:gd name="T18" fmla="*/ 67 w 96"/>
                <a:gd name="T19" fmla="*/ 85 h 98"/>
                <a:gd name="T20" fmla="*/ 84 w 96"/>
                <a:gd name="T21" fmla="*/ 85 h 98"/>
                <a:gd name="T22" fmla="*/ 71 w 96"/>
                <a:gd name="T23" fmla="*/ 98 h 98"/>
                <a:gd name="T24" fmla="*/ 17 w 96"/>
                <a:gd name="T25" fmla="*/ 98 h 98"/>
                <a:gd name="T26" fmla="*/ 13 w 96"/>
                <a:gd name="T27" fmla="*/ 98 h 98"/>
                <a:gd name="T28" fmla="*/ 0 w 96"/>
                <a:gd name="T29" fmla="*/ 85 h 98"/>
                <a:gd name="T30" fmla="*/ 17 w 96"/>
                <a:gd name="T31" fmla="*/ 85 h 98"/>
                <a:gd name="T32" fmla="*/ 21 w 96"/>
                <a:gd name="T33" fmla="*/ 85 h 98"/>
                <a:gd name="T34" fmla="*/ 6 w 96"/>
                <a:gd name="T35" fmla="*/ 41 h 98"/>
                <a:gd name="T36" fmla="*/ 57 w 96"/>
                <a:gd name="T37" fmla="*/ 35 h 98"/>
                <a:gd name="T38" fmla="*/ 55 w 96"/>
                <a:gd name="T39" fmla="*/ 6 h 98"/>
                <a:gd name="T40" fmla="*/ 57 w 96"/>
                <a:gd name="T41" fmla="*/ 35 h 98"/>
                <a:gd name="T42" fmla="*/ 44 w 96"/>
                <a:gd name="T43" fmla="*/ 30 h 98"/>
                <a:gd name="T44" fmla="*/ 43 w 96"/>
                <a:gd name="T45" fmla="*/ 0 h 98"/>
                <a:gd name="T46" fmla="*/ 44 w 96"/>
                <a:gd name="T47" fmla="*/ 30 h 98"/>
                <a:gd name="T48" fmla="*/ 31 w 96"/>
                <a:gd name="T49" fmla="*/ 34 h 98"/>
                <a:gd name="T50" fmla="*/ 30 w 96"/>
                <a:gd name="T51" fmla="*/ 4 h 98"/>
                <a:gd name="T52" fmla="*/ 31 w 96"/>
                <a:gd name="T53" fmla="*/ 34 h 98"/>
                <a:gd name="T54" fmla="*/ 16 w 96"/>
                <a:gd name="T55" fmla="*/ 53 h 98"/>
                <a:gd name="T56" fmla="*/ 26 w 96"/>
                <a:gd name="T57" fmla="*/ 79 h 98"/>
                <a:gd name="T58" fmla="*/ 34 w 96"/>
                <a:gd name="T59" fmla="*/ 74 h 98"/>
                <a:gd name="T60" fmla="*/ 25 w 96"/>
                <a:gd name="T61" fmla="*/ 51 h 98"/>
                <a:gd name="T62" fmla="*/ 16 w 96"/>
                <a:gd name="T63" fmla="*/ 53 h 98"/>
                <a:gd name="T64" fmla="*/ 78 w 96"/>
                <a:gd name="T65" fmla="*/ 50 h 98"/>
                <a:gd name="T66" fmla="*/ 73 w 96"/>
                <a:gd name="T67" fmla="*/ 68 h 98"/>
                <a:gd name="T68" fmla="*/ 78 w 96"/>
                <a:gd name="T69" fmla="*/ 69 h 98"/>
                <a:gd name="T70" fmla="*/ 85 w 96"/>
                <a:gd name="T71" fmla="*/ 67 h 98"/>
                <a:gd name="T72" fmla="*/ 88 w 96"/>
                <a:gd name="T73" fmla="*/ 60 h 98"/>
                <a:gd name="T74" fmla="*/ 85 w 96"/>
                <a:gd name="T75" fmla="*/ 53 h 98"/>
                <a:gd name="T76" fmla="*/ 78 w 96"/>
                <a:gd name="T77" fmla="*/ 50 h 98"/>
                <a:gd name="T78" fmla="*/ 78 w 96"/>
                <a:gd name="T79"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 name="椭圆 19"/>
            <p:cNvSpPr/>
            <p:nvPr/>
          </p:nvSpPr>
          <p:spPr>
            <a:xfrm>
              <a:off x="3575472" y="1216298"/>
              <a:ext cx="1440160" cy="1440160"/>
            </a:xfrm>
            <a:prstGeom prst="ellipse">
              <a:avLst/>
            </a:prstGeom>
            <a:noFill/>
            <a:ln w="12700">
              <a:solidFill>
                <a:srgbClr val="FF4A6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1" name="组合 20"/>
          <p:cNvGrpSpPr/>
          <p:nvPr/>
        </p:nvGrpSpPr>
        <p:grpSpPr>
          <a:xfrm>
            <a:off x="8415221" y="1354997"/>
            <a:ext cx="1920213" cy="1920213"/>
            <a:chOff x="5861472" y="1216298"/>
            <a:chExt cx="1440160" cy="1440160"/>
          </a:xfrm>
        </p:grpSpPr>
        <p:sp>
          <p:nvSpPr>
            <p:cNvPr id="22" name="Freeform 17"/>
            <p:cNvSpPr>
              <a:spLocks noEditPoints="1"/>
            </p:cNvSpPr>
            <p:nvPr/>
          </p:nvSpPr>
          <p:spPr bwMode="auto">
            <a:xfrm>
              <a:off x="6234684" y="1588715"/>
              <a:ext cx="693737" cy="695326"/>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 name="椭圆 22"/>
            <p:cNvSpPr/>
            <p:nvPr/>
          </p:nvSpPr>
          <p:spPr>
            <a:xfrm>
              <a:off x="5861472" y="1216298"/>
              <a:ext cx="1440160" cy="1440160"/>
            </a:xfrm>
            <a:prstGeom prst="ellipse">
              <a:avLst/>
            </a:prstGeom>
            <a:noFill/>
            <a:ln w="12700">
              <a:solidFill>
                <a:srgbClr val="FF4A6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4" name="组合 23"/>
          <p:cNvGrpSpPr/>
          <p:nvPr/>
        </p:nvGrpSpPr>
        <p:grpSpPr>
          <a:xfrm>
            <a:off x="1743983" y="3418509"/>
            <a:ext cx="2220465" cy="2410757"/>
            <a:chOff x="1200943" y="2662332"/>
            <a:chExt cx="1665349" cy="1808068"/>
          </a:xfrm>
          <a:gradFill>
            <a:gsLst>
              <a:gs pos="50000">
                <a:srgbClr val="DC7183"/>
              </a:gs>
              <a:gs pos="0">
                <a:srgbClr val="E8A0AC"/>
              </a:gs>
              <a:gs pos="100000">
                <a:srgbClr val="D04159"/>
              </a:gs>
            </a:gsLst>
            <a:lin ang="0" scaled="0"/>
          </a:gradFill>
        </p:grpSpPr>
        <p:sp>
          <p:nvSpPr>
            <p:cNvPr id="25" name="等腰三角形 15"/>
            <p:cNvSpPr/>
            <p:nvPr/>
          </p:nvSpPr>
          <p:spPr>
            <a:xfrm>
              <a:off x="1202730" y="2662332"/>
              <a:ext cx="1663562" cy="1800110"/>
            </a:xfrm>
            <a:custGeom>
              <a:avLst/>
              <a:gdLst/>
              <a:ahLst/>
              <a:cxnLst/>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6" name="任意多边形 25"/>
            <p:cNvSpPr/>
            <p:nvPr/>
          </p:nvSpPr>
          <p:spPr>
            <a:xfrm>
              <a:off x="1200943" y="2824163"/>
              <a:ext cx="1427957" cy="1646237"/>
            </a:xfrm>
            <a:custGeom>
              <a:avLst/>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ah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nvGrpSpPr>
            <p:cNvPr id="27" name="组合 26"/>
            <p:cNvGrpSpPr/>
            <p:nvPr/>
          </p:nvGrpSpPr>
          <p:grpSpPr>
            <a:xfrm>
              <a:off x="1420664" y="3012695"/>
              <a:ext cx="1143476" cy="1426845"/>
              <a:chOff x="1103164" y="3088895"/>
              <a:chExt cx="1143476" cy="1426845"/>
            </a:xfrm>
            <a:grpFill/>
          </p:grpSpPr>
          <p:sp>
            <p:nvSpPr>
              <p:cNvPr id="28" name="矩形 27"/>
              <p:cNvSpPr/>
              <p:nvPr/>
            </p:nvSpPr>
            <p:spPr>
              <a:xfrm>
                <a:off x="1242806" y="3088895"/>
                <a:ext cx="907941" cy="300083"/>
              </a:xfrm>
              <a:prstGeom prst="rect">
                <a:avLst/>
              </a:prstGeom>
              <a:grpFill/>
            </p:spPr>
            <p:txBody>
              <a:bodyPr wrap="none">
                <a:spAutoFit/>
              </a:bodyPr>
              <a:lstStyle/>
              <a:p>
                <a:r>
                  <a:rPr lang="zh-CN" altLang="en-US" sz="2000">
                    <a:solidFill>
                      <a:schemeClr val="bg1"/>
                    </a:solidFill>
                    <a:cs typeface="+mn-ea"/>
                    <a:sym typeface="+mn-lt"/>
                  </a:rPr>
                  <a:t>添加标题</a:t>
                </a:r>
              </a:p>
            </p:txBody>
          </p:sp>
          <p:sp>
            <p:nvSpPr>
              <p:cNvPr id="29" name="TextBox 28"/>
              <p:cNvSpPr txBox="1"/>
              <p:nvPr/>
            </p:nvSpPr>
            <p:spPr>
              <a:xfrm>
                <a:off x="1103164" y="3398934"/>
                <a:ext cx="1143476" cy="1116806"/>
              </a:xfrm>
              <a:prstGeom prst="rect">
                <a:avLst/>
              </a:prstGeom>
              <a:noFill/>
            </p:spPr>
            <p:txBody>
              <a:bodyPr wrap="square" rtlCol="0">
                <a:spAutoFit/>
              </a:bodyPr>
              <a:lstStyle/>
              <a:p>
                <a:pPr>
                  <a:lnSpc>
                    <a:spcPct val="130000"/>
                  </a:lnSpc>
                </a:pPr>
                <a:r>
                  <a:rPr lang="zh-CN" altLang="en-US" sz="1400">
                    <a:solidFill>
                      <a:schemeClr val="bg1"/>
                    </a:solidFill>
                    <a:cs typeface="+mn-ea"/>
                    <a:sym typeface="+mn-lt"/>
                  </a:rPr>
                  <a:t>在此输入详细文字介绍和详细信息，在此输入详细文字介绍和详细信息。</a:t>
                </a:r>
              </a:p>
            </p:txBody>
          </p:sp>
        </p:grpSp>
      </p:grpSp>
      <p:grpSp>
        <p:nvGrpSpPr>
          <p:cNvPr id="33" name="组合 32"/>
          <p:cNvGrpSpPr/>
          <p:nvPr/>
        </p:nvGrpSpPr>
        <p:grpSpPr>
          <a:xfrm>
            <a:off x="5072592" y="3418509"/>
            <a:ext cx="2220465" cy="2410757"/>
            <a:chOff x="1200943" y="2662332"/>
            <a:chExt cx="1665349" cy="1808068"/>
          </a:xfrm>
          <a:gradFill>
            <a:gsLst>
              <a:gs pos="50000">
                <a:srgbClr val="DC7183"/>
              </a:gs>
              <a:gs pos="0">
                <a:srgbClr val="E8A0AC"/>
              </a:gs>
              <a:gs pos="100000">
                <a:srgbClr val="D04159"/>
              </a:gs>
            </a:gsLst>
            <a:lin ang="0" scaled="0"/>
          </a:gradFill>
        </p:grpSpPr>
        <p:sp>
          <p:nvSpPr>
            <p:cNvPr id="34" name="等腰三角形 15"/>
            <p:cNvSpPr/>
            <p:nvPr/>
          </p:nvSpPr>
          <p:spPr>
            <a:xfrm>
              <a:off x="1202730" y="2662332"/>
              <a:ext cx="1663562" cy="1800110"/>
            </a:xfrm>
            <a:custGeom>
              <a:avLst/>
              <a:gdLst/>
              <a:ahLst/>
              <a:cxnLst/>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grp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35" name="任意多边形 34"/>
            <p:cNvSpPr/>
            <p:nvPr/>
          </p:nvSpPr>
          <p:spPr>
            <a:xfrm>
              <a:off x="1200943" y="2824163"/>
              <a:ext cx="1427957" cy="1646237"/>
            </a:xfrm>
            <a:custGeom>
              <a:avLst/>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ah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nvGrpSpPr>
            <p:cNvPr id="36" name="组合 35"/>
            <p:cNvGrpSpPr/>
            <p:nvPr/>
          </p:nvGrpSpPr>
          <p:grpSpPr>
            <a:xfrm>
              <a:off x="1397218" y="3012695"/>
              <a:ext cx="1130618" cy="1426845"/>
              <a:chOff x="1079718" y="3088895"/>
              <a:chExt cx="1130618" cy="1426845"/>
            </a:xfrm>
            <a:grpFill/>
          </p:grpSpPr>
          <p:sp>
            <p:nvSpPr>
              <p:cNvPr id="37" name="矩形 36"/>
              <p:cNvSpPr/>
              <p:nvPr/>
            </p:nvSpPr>
            <p:spPr>
              <a:xfrm>
                <a:off x="1229332" y="3088895"/>
                <a:ext cx="907941" cy="300083"/>
              </a:xfrm>
              <a:prstGeom prst="rect">
                <a:avLst/>
              </a:prstGeom>
              <a:grpFill/>
            </p:spPr>
            <p:txBody>
              <a:bodyPr wrap="none">
                <a:spAutoFit/>
              </a:bodyPr>
              <a:lstStyle/>
              <a:p>
                <a:r>
                  <a:rPr lang="zh-CN" altLang="en-US" sz="2000">
                    <a:solidFill>
                      <a:schemeClr val="bg1"/>
                    </a:solidFill>
                    <a:cs typeface="+mn-ea"/>
                    <a:sym typeface="+mn-lt"/>
                  </a:rPr>
                  <a:t>添加标题</a:t>
                </a:r>
              </a:p>
            </p:txBody>
          </p:sp>
          <p:sp>
            <p:nvSpPr>
              <p:cNvPr id="51" name="TextBox 50"/>
              <p:cNvSpPr txBox="1"/>
              <p:nvPr/>
            </p:nvSpPr>
            <p:spPr>
              <a:xfrm>
                <a:off x="1079718" y="3398934"/>
                <a:ext cx="1130618" cy="1116806"/>
              </a:xfrm>
              <a:prstGeom prst="rect">
                <a:avLst/>
              </a:prstGeom>
              <a:noFill/>
            </p:spPr>
            <p:txBody>
              <a:bodyPr wrap="square" rtlCol="0">
                <a:spAutoFit/>
              </a:bodyPr>
              <a:lstStyle/>
              <a:p>
                <a:pPr>
                  <a:lnSpc>
                    <a:spcPct val="130000"/>
                  </a:lnSpc>
                </a:pPr>
                <a:r>
                  <a:rPr lang="zh-CN" altLang="en-US" sz="1400">
                    <a:solidFill>
                      <a:schemeClr val="bg1"/>
                    </a:solidFill>
                    <a:cs typeface="+mn-ea"/>
                    <a:sym typeface="+mn-lt"/>
                  </a:rPr>
                  <a:t>在此输入详细文字介绍和详细信息，在此输入详细文字介绍和详细信息。</a:t>
                </a:r>
              </a:p>
            </p:txBody>
          </p:sp>
        </p:grpSp>
      </p:grpSp>
      <p:grpSp>
        <p:nvGrpSpPr>
          <p:cNvPr id="55" name="组合 54"/>
          <p:cNvGrpSpPr/>
          <p:nvPr/>
        </p:nvGrpSpPr>
        <p:grpSpPr>
          <a:xfrm>
            <a:off x="8265736" y="3418509"/>
            <a:ext cx="2220465" cy="2410757"/>
            <a:chOff x="1200943" y="2662332"/>
            <a:chExt cx="1665349" cy="1808068"/>
          </a:xfrm>
          <a:gradFill>
            <a:gsLst>
              <a:gs pos="50000">
                <a:srgbClr val="DC7183"/>
              </a:gs>
              <a:gs pos="0">
                <a:srgbClr val="E8A0AC"/>
              </a:gs>
              <a:gs pos="100000">
                <a:srgbClr val="D04159"/>
              </a:gs>
            </a:gsLst>
            <a:lin ang="0" scaled="0"/>
          </a:gradFill>
        </p:grpSpPr>
        <p:sp>
          <p:nvSpPr>
            <p:cNvPr id="56" name="等腰三角形 15"/>
            <p:cNvSpPr/>
            <p:nvPr/>
          </p:nvSpPr>
          <p:spPr>
            <a:xfrm>
              <a:off x="1202730" y="2662332"/>
              <a:ext cx="1663562" cy="1800110"/>
            </a:xfrm>
            <a:custGeom>
              <a:avLst/>
              <a:gdLst/>
              <a:ahLst/>
              <a:cxnLst/>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57" name="任意多边形 56"/>
            <p:cNvSpPr/>
            <p:nvPr/>
          </p:nvSpPr>
          <p:spPr>
            <a:xfrm>
              <a:off x="1200943" y="2824163"/>
              <a:ext cx="1427957" cy="1646237"/>
            </a:xfrm>
            <a:custGeom>
              <a:avLst/>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ah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nvGrpSpPr>
            <p:cNvPr id="58" name="组合 57"/>
            <p:cNvGrpSpPr/>
            <p:nvPr/>
          </p:nvGrpSpPr>
          <p:grpSpPr>
            <a:xfrm>
              <a:off x="1397219" y="3012695"/>
              <a:ext cx="1089184" cy="1426845"/>
              <a:chOff x="1079719" y="3088895"/>
              <a:chExt cx="1089184" cy="1426845"/>
            </a:xfrm>
            <a:grpFill/>
          </p:grpSpPr>
          <p:sp>
            <p:nvSpPr>
              <p:cNvPr id="59" name="矩形 58"/>
              <p:cNvSpPr/>
              <p:nvPr/>
            </p:nvSpPr>
            <p:spPr>
              <a:xfrm>
                <a:off x="1209500" y="3088895"/>
                <a:ext cx="899160" cy="299085"/>
              </a:xfrm>
              <a:prstGeom prst="rect">
                <a:avLst/>
              </a:prstGeom>
              <a:grpFill/>
            </p:spPr>
            <p:txBody>
              <a:bodyPr wrap="none">
                <a:spAutoFit/>
              </a:bodyPr>
              <a:lstStyle/>
              <a:p>
                <a:r>
                  <a:rPr lang="zh-CN" altLang="en-US" sz="2000">
                    <a:solidFill>
                      <a:schemeClr val="bg1"/>
                    </a:solidFill>
                    <a:cs typeface="+mn-ea"/>
                    <a:sym typeface="+mn-lt"/>
                  </a:rPr>
                  <a:t>添加标题</a:t>
                </a:r>
              </a:p>
            </p:txBody>
          </p:sp>
          <p:sp>
            <p:nvSpPr>
              <p:cNvPr id="60" name="TextBox 59"/>
              <p:cNvSpPr txBox="1"/>
              <p:nvPr/>
            </p:nvSpPr>
            <p:spPr>
              <a:xfrm>
                <a:off x="1079719" y="3398934"/>
                <a:ext cx="1089184" cy="1116806"/>
              </a:xfrm>
              <a:prstGeom prst="rect">
                <a:avLst/>
              </a:prstGeom>
              <a:grpFill/>
            </p:spPr>
            <p:txBody>
              <a:bodyPr wrap="square" rtlCol="0">
                <a:spAutoFit/>
              </a:bodyPr>
              <a:lstStyle/>
              <a:p>
                <a:pPr algn="l">
                  <a:lnSpc>
                    <a:spcPct val="130000"/>
                  </a:lnSpc>
                </a:pPr>
                <a:r>
                  <a:rPr lang="zh-CN" altLang="en-US" sz="1400">
                    <a:solidFill>
                      <a:schemeClr val="bg1"/>
                    </a:solidFill>
                    <a:cs typeface="+mn-ea"/>
                    <a:sym typeface="+mn-lt"/>
                  </a:rPr>
                  <a:t>在此输入详细文字介绍和详细信息，在此输入详细文字介绍和详细信息。</a:t>
                </a:r>
              </a:p>
            </p:txBody>
          </p:sp>
        </p:grpSp>
      </p:grpSp>
      <p:sp>
        <p:nvSpPr>
          <p:cNvPr id="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par>
                                <p:cTn id="11" presetID="49" presetClass="entr" presetSubtype="0" decel="100000" fill="hold" nodeType="withEffect">
                                  <p:stCondLst>
                                    <p:cond delay="4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360"/>
                                          </p:val>
                                        </p:tav>
                                        <p:tav tm="100000">
                                          <p:val>
                                            <p:fltVal val="0"/>
                                          </p:val>
                                        </p:tav>
                                      </p:tavLst>
                                    </p:anim>
                                    <p:animEffect transition="in" filter="fade">
                                      <p:cBhvr>
                                        <p:cTn id="16" dur="1000"/>
                                        <p:tgtEl>
                                          <p:spTgt spid="18"/>
                                        </p:tgtEl>
                                      </p:cBhvr>
                                    </p:animEffect>
                                  </p:childTnLst>
                                </p:cTn>
                              </p:par>
                              <p:par>
                                <p:cTn id="17" presetID="49" presetClass="entr" presetSubtype="0" decel="100000" fill="hold" nodeType="withEffect">
                                  <p:stCondLst>
                                    <p:cond delay="9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360"/>
                                          </p:val>
                                        </p:tav>
                                        <p:tav tm="100000">
                                          <p:val>
                                            <p:fltVal val="0"/>
                                          </p:val>
                                        </p:tav>
                                      </p:tavLst>
                                    </p:anim>
                                    <p:animEffect transition="in" filter="fade">
                                      <p:cBhvr>
                                        <p:cTn id="22" dur="1000"/>
                                        <p:tgtEl>
                                          <p:spTgt spid="21"/>
                                        </p:tgtEl>
                                      </p:cBhvr>
                                    </p:animEffect>
                                  </p:childTnLst>
                                </p:cTn>
                              </p:par>
                              <p:par>
                                <p:cTn id="23" presetID="22" presetClass="entr" presetSubtype="1" fill="hold"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90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150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6" name="Freeform 15"/>
          <p:cNvSpPr>
            <a:spLocks noEditPoints="1"/>
          </p:cNvSpPr>
          <p:nvPr/>
        </p:nvSpPr>
        <p:spPr bwMode="auto">
          <a:xfrm>
            <a:off x="5826760" y="4222750"/>
            <a:ext cx="1036955" cy="1025525"/>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adFill>
            <a:gsLst>
              <a:gs pos="50000">
                <a:srgbClr val="DC7183"/>
              </a:gs>
              <a:gs pos="0">
                <a:srgbClr val="E8A0AC"/>
              </a:gs>
              <a:gs pos="100000">
                <a:srgbClr val="D04159"/>
              </a:gs>
            </a:gsLst>
            <a:lin ang="0" scaled="0"/>
          </a:gradFill>
          <a:ln>
            <a:noFill/>
          </a:ln>
        </p:spPr>
        <p:txBody>
          <a:bodyPr/>
          <a:lstStyle/>
          <a:p>
            <a:pPr>
              <a:defRPr/>
            </a:pPr>
            <a:endParaRPr lang="zh-CN" altLang="en-US">
              <a:cs typeface="+mn-ea"/>
              <a:sym typeface="+mn-lt"/>
            </a:endParaRPr>
          </a:p>
        </p:txBody>
      </p:sp>
      <p:sp>
        <p:nvSpPr>
          <p:cNvPr id="18" name="Freeform 17"/>
          <p:cNvSpPr>
            <a:spLocks noEditPoints="1"/>
          </p:cNvSpPr>
          <p:nvPr/>
        </p:nvSpPr>
        <p:spPr bwMode="auto">
          <a:xfrm>
            <a:off x="5828030" y="1918970"/>
            <a:ext cx="1026160" cy="1038860"/>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1675739433 h 95"/>
              <a:gd name="T34" fmla="*/ 2147483646 w 94"/>
              <a:gd name="T35" fmla="*/ 793772793 h 95"/>
              <a:gd name="T36" fmla="*/ 2147483646 w 94"/>
              <a:gd name="T37" fmla="*/ 1411148502 h 95"/>
              <a:gd name="T38" fmla="*/ 2147483646 w 94"/>
              <a:gd name="T39" fmla="*/ 1146557571 h 95"/>
              <a:gd name="T40" fmla="*/ 2147483646 w 94"/>
              <a:gd name="T41" fmla="*/ 0 h 95"/>
              <a:gd name="T42" fmla="*/ 2147483646 w 94"/>
              <a:gd name="T43" fmla="*/ 0 h 95"/>
              <a:gd name="T44" fmla="*/ 2147483646 w 94"/>
              <a:gd name="T45" fmla="*/ 1146557571 h 95"/>
              <a:gd name="T46" fmla="*/ 2147483646 w 94"/>
              <a:gd name="T47" fmla="*/ 1411148502 h 95"/>
              <a:gd name="T48" fmla="*/ 1581358117 w 94"/>
              <a:gd name="T49" fmla="*/ 793772793 h 95"/>
              <a:gd name="T50" fmla="*/ 790679058 w 94"/>
              <a:gd name="T51" fmla="*/ 1675739433 h 95"/>
              <a:gd name="T52" fmla="*/ 1405651659 w 94"/>
              <a:gd name="T53" fmla="*/ 2147483646 h 95"/>
              <a:gd name="T54" fmla="*/ 1054238745 w 94"/>
              <a:gd name="T55" fmla="*/ 2147483646 h 95"/>
              <a:gd name="T56" fmla="*/ 0 w 94"/>
              <a:gd name="T57" fmla="*/ 2147483646 h 95"/>
              <a:gd name="T58" fmla="*/ 0 w 94"/>
              <a:gd name="T59" fmla="*/ 2147483646 h 95"/>
              <a:gd name="T60" fmla="*/ 1054238745 w 94"/>
              <a:gd name="T61" fmla="*/ 2147483646 h 95"/>
              <a:gd name="T62" fmla="*/ 1405651659 w 94"/>
              <a:gd name="T63" fmla="*/ 2147483646 h 95"/>
              <a:gd name="T64" fmla="*/ 790679058 w 94"/>
              <a:gd name="T65" fmla="*/ 2147483646 h 95"/>
              <a:gd name="T66" fmla="*/ 1581358117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1932771032 w 94"/>
              <a:gd name="T81" fmla="*/ 2147483646 h 95"/>
              <a:gd name="T82" fmla="*/ 2147483646 w 94"/>
              <a:gd name="T83" fmla="*/ 1940330364 h 95"/>
              <a:gd name="T84" fmla="*/ 2147483646 w 94"/>
              <a:gd name="T85" fmla="*/ 2116727448 h 95"/>
              <a:gd name="T86" fmla="*/ 2147483646 w 94"/>
              <a:gd name="T87" fmla="*/ 2116727448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0" name="Freeform 19"/>
          <p:cNvSpPr>
            <a:spLocks noEditPoints="1"/>
          </p:cNvSpPr>
          <p:nvPr/>
        </p:nvSpPr>
        <p:spPr bwMode="auto">
          <a:xfrm>
            <a:off x="4808855" y="2774950"/>
            <a:ext cx="1702435" cy="1704340"/>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1320478796 h 156"/>
              <a:gd name="T36" fmla="*/ 2147483646 w 156"/>
              <a:gd name="T37" fmla="*/ 2147483646 h 156"/>
              <a:gd name="T38" fmla="*/ 2147483646 w 156"/>
              <a:gd name="T39" fmla="*/ 1848668438 h 156"/>
              <a:gd name="T40" fmla="*/ 2147483646 w 156"/>
              <a:gd name="T41" fmla="*/ 0 h 156"/>
              <a:gd name="T42" fmla="*/ 2147483646 w 156"/>
              <a:gd name="T43" fmla="*/ 0 h 156"/>
              <a:gd name="T44" fmla="*/ 2147483646 w 156"/>
              <a:gd name="T45" fmla="*/ 1848668438 h 156"/>
              <a:gd name="T46" fmla="*/ 2147483646 w 156"/>
              <a:gd name="T47" fmla="*/ 2147483646 h 156"/>
              <a:gd name="T48" fmla="*/ 2147483646 w 156"/>
              <a:gd name="T49" fmla="*/ 1320478796 h 156"/>
              <a:gd name="T50" fmla="*/ 1317613086 w 156"/>
              <a:gd name="T51" fmla="*/ 2147483646 h 156"/>
              <a:gd name="T52" fmla="*/ 2147483646 w 156"/>
              <a:gd name="T53" fmla="*/ 2147483646 h 156"/>
              <a:gd name="T54" fmla="*/ 1844667693 w 156"/>
              <a:gd name="T55" fmla="*/ 2147483646 h 156"/>
              <a:gd name="T56" fmla="*/ 0 w 156"/>
              <a:gd name="T57" fmla="*/ 2147483646 h 156"/>
              <a:gd name="T58" fmla="*/ 0 w 156"/>
              <a:gd name="T59" fmla="*/ 2147483646 h 156"/>
              <a:gd name="T60" fmla="*/ 1844667693 w 156"/>
              <a:gd name="T61" fmla="*/ 2147483646 h 156"/>
              <a:gd name="T62" fmla="*/ 2147483646 w 156"/>
              <a:gd name="T63" fmla="*/ 2147483646 h 156"/>
              <a:gd name="T64" fmla="*/ 131761308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adFill>
            <a:gsLst>
              <a:gs pos="50000">
                <a:srgbClr val="DC7183"/>
              </a:gs>
              <a:gs pos="0">
                <a:srgbClr val="E8A0AC"/>
              </a:gs>
              <a:gs pos="100000">
                <a:srgbClr val="D04159"/>
              </a:gs>
            </a:gsLst>
            <a:lin ang="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5" name="任意多边形 24"/>
          <p:cNvSpPr/>
          <p:nvPr/>
        </p:nvSpPr>
        <p:spPr>
          <a:xfrm flipV="1">
            <a:off x="6720524" y="1804671"/>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FF4A6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6" name="任意多边形 25"/>
          <p:cNvSpPr/>
          <p:nvPr/>
        </p:nvSpPr>
        <p:spPr>
          <a:xfrm>
            <a:off x="6720524" y="4987609"/>
            <a:ext cx="2917825" cy="22542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FF4A6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7" name="任意多边形 26"/>
          <p:cNvSpPr/>
          <p:nvPr/>
        </p:nvSpPr>
        <p:spPr>
          <a:xfrm flipH="1">
            <a:off x="2132649" y="3506471"/>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FF4A6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8" name="矩形 27"/>
          <p:cNvSpPr>
            <a:spLocks noChangeArrowheads="1"/>
          </p:cNvSpPr>
          <p:nvPr/>
        </p:nvSpPr>
        <p:spPr bwMode="auto">
          <a:xfrm>
            <a:off x="1022985" y="2932051"/>
            <a:ext cx="3510280"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lnSpc>
                <a:spcPct val="150000"/>
              </a:lnSpc>
              <a:defRPr/>
            </a:pPr>
            <a:r>
              <a:rPr lang="zh-CN" altLang="en-US" sz="1600" kern="0">
                <a:cs typeface="+mn-ea"/>
                <a:sym typeface="+mn-lt"/>
              </a:rPr>
              <a:t>请您在此处输入您的文本，或者将您的文本粘贴到此处</a:t>
            </a:r>
          </a:p>
        </p:txBody>
      </p:sp>
      <p:sp>
        <p:nvSpPr>
          <p:cNvPr id="29" name="矩形 28"/>
          <p:cNvSpPr>
            <a:spLocks noChangeArrowheads="1"/>
          </p:cNvSpPr>
          <p:nvPr/>
        </p:nvSpPr>
        <p:spPr bwMode="auto">
          <a:xfrm>
            <a:off x="7002780" y="995936"/>
            <a:ext cx="3510280"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150000"/>
              </a:lnSpc>
              <a:defRPr/>
            </a:pPr>
            <a:r>
              <a:rPr lang="zh-CN" altLang="en-US" sz="1600" kern="0">
                <a:cs typeface="+mn-ea"/>
                <a:sym typeface="+mn-lt"/>
              </a:rPr>
              <a:t>请您在此处输入您的文本，或者将您的文本粘贴到此处</a:t>
            </a:r>
          </a:p>
        </p:txBody>
      </p:sp>
      <p:sp>
        <p:nvSpPr>
          <p:cNvPr id="30" name="矩形 29"/>
          <p:cNvSpPr>
            <a:spLocks noChangeArrowheads="1"/>
          </p:cNvSpPr>
          <p:nvPr/>
        </p:nvSpPr>
        <p:spPr bwMode="auto">
          <a:xfrm>
            <a:off x="7002780" y="5269486"/>
            <a:ext cx="3510280"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150000"/>
              </a:lnSpc>
              <a:defRPr/>
            </a:pPr>
            <a:r>
              <a:rPr lang="zh-CN" altLang="en-US" sz="1600" kern="0">
                <a:cs typeface="+mn-ea"/>
                <a:sym typeface="+mn-lt"/>
              </a:rPr>
              <a:t>请您在此处输入您的文本，或者将您的文本粘贴到此处</a:t>
            </a:r>
          </a:p>
        </p:txBody>
      </p:sp>
      <p:sp>
        <p:nvSpPr>
          <p:cNvPr id="4"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
                                        <p:tgtEl>
                                          <p:spTgt spid="16"/>
                                        </p:tgtEl>
                                      </p:cBhvr>
                                    </p:animEffect>
                                  </p:childTnLst>
                                </p:cTn>
                              </p:par>
                              <p:par>
                                <p:cTn id="14" presetID="8" presetClass="emph" presetSubtype="0" fill="hold" grpId="1"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fill="hold" grpId="1" nodeType="withEffect">
                                  <p:stCondLst>
                                    <p:cond delay="0"/>
                                  </p:stCondLst>
                                  <p:childTnLst>
                                    <p:animRot by="21600000">
                                      <p:cBhvr>
                                        <p:cTn id="17" dur="2000" fill="hold"/>
                                        <p:tgtEl>
                                          <p:spTgt spid="20"/>
                                        </p:tgtEl>
                                        <p:attrNameLst>
                                          <p:attrName>r</p:attrName>
                                        </p:attrNameLst>
                                      </p:cBhvr>
                                    </p:animRot>
                                  </p:childTnLst>
                                </p:cTn>
                              </p:par>
                              <p:par>
                                <p:cTn id="18" presetID="8" presetClass="emph" presetSubtype="0" fill="hold" grpId="1" nodeType="withEffect">
                                  <p:stCondLst>
                                    <p:cond delay="0"/>
                                  </p:stCondLst>
                                  <p:childTnLst>
                                    <p:animRot by="21600000">
                                      <p:cBhvr>
                                        <p:cTn id="19" dur="2000" fill="hold"/>
                                        <p:tgtEl>
                                          <p:spTgt spid="16"/>
                                        </p:tgtEl>
                                        <p:attrNameLst>
                                          <p:attrName>r</p:attrName>
                                        </p:attrNameLst>
                                      </p:cBhvr>
                                    </p:animRot>
                                  </p:childTnLst>
                                </p:cTn>
                              </p:par>
                              <p:par>
                                <p:cTn id="20" presetID="2" presetClass="entr" presetSubtype="8" fill="hold" grpId="0" nodeType="withEffect">
                                  <p:stCondLst>
                                    <p:cond delay="10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2000" fill="hold"/>
                                        <p:tgtEl>
                                          <p:spTgt spid="28"/>
                                        </p:tgtEl>
                                        <p:attrNameLst>
                                          <p:attrName>ppt_x</p:attrName>
                                        </p:attrNameLst>
                                      </p:cBhvr>
                                      <p:tavLst>
                                        <p:tav tm="0">
                                          <p:val>
                                            <p:strVal val="0-#ppt_w/2"/>
                                          </p:val>
                                        </p:tav>
                                        <p:tav tm="100000">
                                          <p:val>
                                            <p:strVal val="#ppt_x"/>
                                          </p:val>
                                        </p:tav>
                                      </p:tavLst>
                                    </p:anim>
                                    <p:anim calcmode="lin" valueType="num">
                                      <p:cBhvr additive="base">
                                        <p:cTn id="23" dur="2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2000" fill="hold"/>
                                        <p:tgtEl>
                                          <p:spTgt spid="27"/>
                                        </p:tgtEl>
                                        <p:attrNameLst>
                                          <p:attrName>ppt_x</p:attrName>
                                        </p:attrNameLst>
                                      </p:cBhvr>
                                      <p:tavLst>
                                        <p:tav tm="0">
                                          <p:val>
                                            <p:strVal val="0-#ppt_w/2"/>
                                          </p:val>
                                        </p:tav>
                                        <p:tav tm="100000">
                                          <p:val>
                                            <p:strVal val="#ppt_x"/>
                                          </p:val>
                                        </p:tav>
                                      </p:tavLst>
                                    </p:anim>
                                    <p:anim calcmode="lin" valueType="num">
                                      <p:cBhvr additive="base">
                                        <p:cTn id="27" dur="20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2000" fill="hold"/>
                                        <p:tgtEl>
                                          <p:spTgt spid="25"/>
                                        </p:tgtEl>
                                        <p:attrNameLst>
                                          <p:attrName>ppt_x</p:attrName>
                                        </p:attrNameLst>
                                      </p:cBhvr>
                                      <p:tavLst>
                                        <p:tav tm="0">
                                          <p:val>
                                            <p:strVal val="0-#ppt_w/2"/>
                                          </p:val>
                                        </p:tav>
                                        <p:tav tm="100000">
                                          <p:val>
                                            <p:strVal val="#ppt_x"/>
                                          </p:val>
                                        </p:tav>
                                      </p:tavLst>
                                    </p:anim>
                                    <p:anim calcmode="lin" valueType="num">
                                      <p:cBhvr additive="base">
                                        <p:cTn id="31" dur="20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2000" fill="hold"/>
                                        <p:tgtEl>
                                          <p:spTgt spid="29"/>
                                        </p:tgtEl>
                                        <p:attrNameLst>
                                          <p:attrName>ppt_x</p:attrName>
                                        </p:attrNameLst>
                                      </p:cBhvr>
                                      <p:tavLst>
                                        <p:tav tm="0">
                                          <p:val>
                                            <p:strVal val="0-#ppt_w/2"/>
                                          </p:val>
                                        </p:tav>
                                        <p:tav tm="100000">
                                          <p:val>
                                            <p:strVal val="#ppt_x"/>
                                          </p:val>
                                        </p:tav>
                                      </p:tavLst>
                                    </p:anim>
                                    <p:anim calcmode="lin" valueType="num">
                                      <p:cBhvr additive="base">
                                        <p:cTn id="35" dur="20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2000" fill="hold"/>
                                        <p:tgtEl>
                                          <p:spTgt spid="30"/>
                                        </p:tgtEl>
                                        <p:attrNameLst>
                                          <p:attrName>ppt_x</p:attrName>
                                        </p:attrNameLst>
                                      </p:cBhvr>
                                      <p:tavLst>
                                        <p:tav tm="0">
                                          <p:val>
                                            <p:strVal val="0-#ppt_w/2"/>
                                          </p:val>
                                        </p:tav>
                                        <p:tav tm="100000">
                                          <p:val>
                                            <p:strVal val="#ppt_x"/>
                                          </p:val>
                                        </p:tav>
                                      </p:tavLst>
                                    </p:anim>
                                    <p:anim calcmode="lin" valueType="num">
                                      <p:cBhvr additive="base">
                                        <p:cTn id="39" dur="200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2000" fill="hold"/>
                                        <p:tgtEl>
                                          <p:spTgt spid="26"/>
                                        </p:tgtEl>
                                        <p:attrNameLst>
                                          <p:attrName>ppt_x</p:attrName>
                                        </p:attrNameLst>
                                      </p:cBhvr>
                                      <p:tavLst>
                                        <p:tav tm="0">
                                          <p:val>
                                            <p:strVal val="0-#ppt_w/2"/>
                                          </p:val>
                                        </p:tav>
                                        <p:tav tm="100000">
                                          <p:val>
                                            <p:strVal val="#ppt_x"/>
                                          </p:val>
                                        </p:tav>
                                      </p:tavLst>
                                    </p:anim>
                                    <p:anim calcmode="lin" valueType="num">
                                      <p:cBhvr additive="base">
                                        <p:cTn id="4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0" grpId="0" animBg="1"/>
      <p:bldP spid="20" grpId="1" animBg="1"/>
      <p:bldP spid="25" grpId="0" animBg="1"/>
      <p:bldP spid="26" grpId="0" animBg="1"/>
      <p:bldP spid="27" grpId="0" animBg="1"/>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7"/>
          <p:cNvSpPr txBox="1"/>
          <p:nvPr/>
        </p:nvSpPr>
        <p:spPr>
          <a:xfrm>
            <a:off x="2683817" y="1835767"/>
            <a:ext cx="1295621" cy="646303"/>
          </a:xfrm>
          <a:prstGeom prst="rect">
            <a:avLst/>
          </a:prstGeom>
          <a:noFill/>
        </p:spPr>
        <p:txBody>
          <a:bodyPr wrap="none" lIns="91413" tIns="45706" rIns="91413" bIns="45706" rtlCol="0">
            <a:spAutoFit/>
          </a:bodyPr>
          <a:lstStyle/>
          <a:p>
            <a:pPr defTabSz="914400"/>
            <a:r>
              <a:rPr lang="en-US" altLang="zh-CN" sz="3600" dirty="0">
                <a:solidFill>
                  <a:prstClr val="black">
                    <a:lumMod val="65000"/>
                    <a:lumOff val="35000"/>
                  </a:prstClr>
                </a:solidFill>
                <a:latin typeface="+mn-ea"/>
              </a:rPr>
              <a:t>NO.1</a:t>
            </a:r>
            <a:endParaRPr lang="zh-CN" altLang="en-US" sz="3600" dirty="0">
              <a:solidFill>
                <a:prstClr val="black">
                  <a:lumMod val="65000"/>
                  <a:lumOff val="35000"/>
                </a:prstClr>
              </a:solidFill>
              <a:latin typeface="+mn-ea"/>
            </a:endParaRPr>
          </a:p>
        </p:txBody>
      </p:sp>
      <p:sp>
        <p:nvSpPr>
          <p:cNvPr id="20" name="文本框 8"/>
          <p:cNvSpPr txBox="1"/>
          <p:nvPr/>
        </p:nvSpPr>
        <p:spPr>
          <a:xfrm>
            <a:off x="5135340" y="4219203"/>
            <a:ext cx="1295621" cy="646303"/>
          </a:xfrm>
          <a:prstGeom prst="rect">
            <a:avLst/>
          </a:prstGeom>
          <a:noFill/>
        </p:spPr>
        <p:txBody>
          <a:bodyPr wrap="none" lIns="91413" tIns="45706" rIns="91413" bIns="45706" rtlCol="0">
            <a:spAutoFit/>
          </a:bodyPr>
          <a:lstStyle/>
          <a:p>
            <a:pPr defTabSz="914400"/>
            <a:r>
              <a:rPr lang="en-US" altLang="zh-CN" sz="3600" dirty="0">
                <a:solidFill>
                  <a:prstClr val="black">
                    <a:lumMod val="65000"/>
                    <a:lumOff val="35000"/>
                  </a:prstClr>
                </a:solidFill>
                <a:latin typeface="+mn-ea"/>
              </a:rPr>
              <a:t>NO.2</a:t>
            </a:r>
            <a:endParaRPr lang="zh-CN" altLang="en-US" sz="3600" dirty="0">
              <a:solidFill>
                <a:prstClr val="black">
                  <a:lumMod val="65000"/>
                  <a:lumOff val="35000"/>
                </a:prstClr>
              </a:solidFill>
              <a:latin typeface="+mn-ea"/>
            </a:endParaRPr>
          </a:p>
        </p:txBody>
      </p:sp>
      <p:sp>
        <p:nvSpPr>
          <p:cNvPr id="21" name="文本框 9"/>
          <p:cNvSpPr txBox="1"/>
          <p:nvPr/>
        </p:nvSpPr>
        <p:spPr>
          <a:xfrm>
            <a:off x="7581972" y="1833311"/>
            <a:ext cx="1295621" cy="646303"/>
          </a:xfrm>
          <a:prstGeom prst="rect">
            <a:avLst/>
          </a:prstGeom>
          <a:noFill/>
        </p:spPr>
        <p:txBody>
          <a:bodyPr wrap="none" lIns="91413" tIns="45706" rIns="91413" bIns="45706" rtlCol="0">
            <a:spAutoFit/>
          </a:bodyPr>
          <a:lstStyle/>
          <a:p>
            <a:pPr defTabSz="914400"/>
            <a:r>
              <a:rPr lang="en-US" altLang="zh-CN" sz="3600" dirty="0">
                <a:solidFill>
                  <a:prstClr val="black">
                    <a:lumMod val="65000"/>
                    <a:lumOff val="35000"/>
                  </a:prstClr>
                </a:solidFill>
                <a:latin typeface="+mn-ea"/>
              </a:rPr>
              <a:t>NO.3</a:t>
            </a:r>
            <a:endParaRPr lang="zh-CN" altLang="en-US" sz="3600" dirty="0">
              <a:solidFill>
                <a:prstClr val="black">
                  <a:lumMod val="65000"/>
                  <a:lumOff val="35000"/>
                </a:prstClr>
              </a:solidFill>
              <a:latin typeface="+mn-ea"/>
            </a:endParaRPr>
          </a:p>
        </p:txBody>
      </p:sp>
      <p:sp>
        <p:nvSpPr>
          <p:cNvPr id="22" name="矩形 21"/>
          <p:cNvSpPr/>
          <p:nvPr/>
        </p:nvSpPr>
        <p:spPr>
          <a:xfrm>
            <a:off x="2227236" y="4113030"/>
            <a:ext cx="2235839" cy="707668"/>
          </a:xfrm>
          <a:prstGeom prst="rect">
            <a:avLst/>
          </a:prstGeom>
        </p:spPr>
        <p:txBody>
          <a:bodyPr wrap="square" lIns="91413" tIns="45706" rIns="91413" bIns="4570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prstClr val="black">
                    <a:lumMod val="65000"/>
                    <a:lumOff val="35000"/>
                  </a:prstClr>
                </a:solidFill>
                <a:effectLst/>
                <a:uLnTx/>
                <a:uFillTx/>
                <a:latin typeface="+mn-ea"/>
              </a:rPr>
              <a:t>内容描述内容描述内容描述内容描述内容描述内容描述</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prstClr val="black">
                    <a:lumMod val="65000"/>
                    <a:lumOff val="35000"/>
                  </a:prstClr>
                </a:solidFill>
                <a:effectLst/>
                <a:uLnTx/>
                <a:uFillTx/>
                <a:latin typeface="+mn-ea"/>
              </a:rPr>
              <a:t>内容描述内容描述内容描述内容描述内容描述内容描述</a:t>
            </a:r>
          </a:p>
        </p:txBody>
      </p:sp>
      <p:sp>
        <p:nvSpPr>
          <p:cNvPr id="23" name="矩形 22"/>
          <p:cNvSpPr/>
          <p:nvPr/>
        </p:nvSpPr>
        <p:spPr>
          <a:xfrm>
            <a:off x="7477541" y="4161492"/>
            <a:ext cx="2235839" cy="707668"/>
          </a:xfrm>
          <a:prstGeom prst="rect">
            <a:avLst/>
          </a:prstGeom>
        </p:spPr>
        <p:txBody>
          <a:bodyPr wrap="square" lIns="91413" tIns="45706" rIns="91413" bIns="4570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465766"/>
                </a:solidFill>
                <a:effectLst/>
                <a:uLnTx/>
                <a:uFillTx/>
                <a:latin typeface="+mn-ea"/>
              </a:rPr>
              <a:t>内容描述内容描述内容描述内容描述内容描述内容描述</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465766"/>
                </a:solidFill>
                <a:effectLst/>
                <a:uLnTx/>
                <a:uFillTx/>
                <a:latin typeface="+mn-ea"/>
              </a:rPr>
              <a:t>内容描述内容描述内容描述内容描述内容描述内容描述</a:t>
            </a:r>
          </a:p>
        </p:txBody>
      </p:sp>
      <p:sp>
        <p:nvSpPr>
          <p:cNvPr id="24" name="矩形 23"/>
          <p:cNvSpPr/>
          <p:nvPr/>
        </p:nvSpPr>
        <p:spPr>
          <a:xfrm>
            <a:off x="4683649" y="1753192"/>
            <a:ext cx="2235839" cy="715360"/>
          </a:xfrm>
          <a:prstGeom prst="rect">
            <a:avLst/>
          </a:prstGeom>
        </p:spPr>
        <p:txBody>
          <a:bodyPr wrap="square" lIns="91413" tIns="45706" rIns="91413" bIns="4570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prstClr val="black">
                    <a:lumMod val="65000"/>
                    <a:lumOff val="35000"/>
                  </a:prstClr>
                </a:solidFill>
                <a:effectLst/>
                <a:uLnTx/>
                <a:uFillTx/>
                <a:latin typeface="+mn-ea"/>
              </a:rPr>
              <a:t>内容描述内容描述内容描述内容描述内容描述内容描述内容描述内容描述内容描述内容描述内容描述内容描述</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smtClean="0">
              <a:ln>
                <a:noFill/>
              </a:ln>
              <a:solidFill>
                <a:srgbClr val="465766"/>
              </a:solidFill>
              <a:effectLst/>
              <a:uLnTx/>
              <a:uFillTx/>
              <a:latin typeface="+mn-ea"/>
            </a:endParaRPr>
          </a:p>
        </p:txBody>
      </p:sp>
      <p:sp>
        <p:nvSpPr>
          <p:cNvPr id="33" name="圆角矩形 32"/>
          <p:cNvSpPr/>
          <p:nvPr/>
        </p:nvSpPr>
        <p:spPr>
          <a:xfrm>
            <a:off x="2016442" y="2978387"/>
            <a:ext cx="2667207" cy="754956"/>
          </a:xfrm>
          <a:prstGeom prst="roundRect">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34" name="圆角矩形 33"/>
          <p:cNvSpPr/>
          <p:nvPr/>
        </p:nvSpPr>
        <p:spPr>
          <a:xfrm>
            <a:off x="4463074" y="2978386"/>
            <a:ext cx="2667207" cy="754956"/>
          </a:xfrm>
          <a:prstGeom prst="roundRect">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35" name="圆角矩形 34"/>
          <p:cNvSpPr/>
          <p:nvPr/>
        </p:nvSpPr>
        <p:spPr>
          <a:xfrm>
            <a:off x="6909705" y="2978386"/>
            <a:ext cx="2667207" cy="754956"/>
          </a:xfrm>
          <a:prstGeom prst="roundRect">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27" name="等腰三角形 26"/>
          <p:cNvSpPr/>
          <p:nvPr/>
        </p:nvSpPr>
        <p:spPr>
          <a:xfrm>
            <a:off x="3198526" y="2717147"/>
            <a:ext cx="303038" cy="261239"/>
          </a:xfrm>
          <a:prstGeom prst="triangle">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28" name="等腰三角形 27"/>
          <p:cNvSpPr/>
          <p:nvPr/>
        </p:nvSpPr>
        <p:spPr>
          <a:xfrm>
            <a:off x="8091790" y="2645177"/>
            <a:ext cx="328166" cy="334585"/>
          </a:xfrm>
          <a:prstGeom prst="triangle">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29" name="等腰三角形 28"/>
          <p:cNvSpPr/>
          <p:nvPr/>
        </p:nvSpPr>
        <p:spPr>
          <a:xfrm flipV="1">
            <a:off x="5650049" y="3733343"/>
            <a:ext cx="303038" cy="261239"/>
          </a:xfrm>
          <a:prstGeom prst="triangle">
            <a:avLst/>
          </a:prstGeom>
          <a:gradFill>
            <a:gsLst>
              <a:gs pos="50000">
                <a:srgbClr val="DC7183"/>
              </a:gs>
              <a:gs pos="0">
                <a:srgbClr val="E8A0AC"/>
              </a:gs>
              <a:gs pos="100000">
                <a:srgbClr val="D04159"/>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solidFill>
                <a:srgbClr val="414455"/>
              </a:solidFill>
              <a:cs typeface="+mn-ea"/>
            </a:endParaRPr>
          </a:p>
        </p:txBody>
      </p:sp>
      <p:sp>
        <p:nvSpPr>
          <p:cNvPr id="30" name="矩形 29"/>
          <p:cNvSpPr/>
          <p:nvPr/>
        </p:nvSpPr>
        <p:spPr>
          <a:xfrm>
            <a:off x="5127685" y="3247483"/>
            <a:ext cx="1210589" cy="338554"/>
          </a:xfrm>
          <a:prstGeom prst="rect">
            <a:avLst/>
          </a:prstGeom>
        </p:spPr>
        <p:txBody>
          <a:bodyPr wrap="none">
            <a:spAutoFit/>
          </a:bodyPr>
          <a:lstStyle/>
          <a:p>
            <a:pPr algn="ctr" defTabSz="914400">
              <a:defRPr/>
            </a:pPr>
            <a:r>
              <a:rPr lang="zh-CN" altLang="en-US" sz="1600" kern="0" dirty="0" smtClean="0">
                <a:solidFill>
                  <a:prstClr val="white"/>
                </a:solidFill>
                <a:latin typeface="+mn-ea"/>
              </a:rPr>
              <a:t>请输入标题</a:t>
            </a:r>
          </a:p>
        </p:txBody>
      </p:sp>
      <p:sp>
        <p:nvSpPr>
          <p:cNvPr id="31" name="矩形 30"/>
          <p:cNvSpPr/>
          <p:nvPr/>
        </p:nvSpPr>
        <p:spPr>
          <a:xfrm>
            <a:off x="7898635" y="3231718"/>
            <a:ext cx="1210589" cy="338554"/>
          </a:xfrm>
          <a:prstGeom prst="rect">
            <a:avLst/>
          </a:prstGeom>
        </p:spPr>
        <p:txBody>
          <a:bodyPr wrap="none">
            <a:spAutoFit/>
          </a:bodyPr>
          <a:lstStyle/>
          <a:p>
            <a:pPr algn="ctr" defTabSz="914400">
              <a:defRPr/>
            </a:pPr>
            <a:r>
              <a:rPr lang="zh-CN" altLang="en-US" sz="1600" kern="0" dirty="0" smtClean="0">
                <a:solidFill>
                  <a:prstClr val="white"/>
                </a:solidFill>
                <a:latin typeface="+mn-ea"/>
              </a:rPr>
              <a:t>请输入标题</a:t>
            </a:r>
          </a:p>
        </p:txBody>
      </p:sp>
      <p:sp>
        <p:nvSpPr>
          <p:cNvPr id="32" name="矩形 31"/>
          <p:cNvSpPr/>
          <p:nvPr/>
        </p:nvSpPr>
        <p:spPr>
          <a:xfrm>
            <a:off x="2744752" y="3201686"/>
            <a:ext cx="1210589" cy="338554"/>
          </a:xfrm>
          <a:prstGeom prst="rect">
            <a:avLst/>
          </a:prstGeom>
        </p:spPr>
        <p:txBody>
          <a:bodyPr wrap="none">
            <a:spAutoFit/>
          </a:bodyPr>
          <a:lstStyle/>
          <a:p>
            <a:pPr algn="ctr" defTabSz="914400">
              <a:defRPr/>
            </a:pPr>
            <a:r>
              <a:rPr lang="zh-CN" altLang="en-US" sz="1600" kern="0" dirty="0" smtClean="0">
                <a:solidFill>
                  <a:prstClr val="white"/>
                </a:solidFill>
                <a:latin typeface="+mn-ea"/>
              </a:rPr>
              <a:t>请输入标题</a:t>
            </a:r>
          </a:p>
        </p:txBody>
      </p:sp>
      <p:sp>
        <p:nvSpPr>
          <p:cNvPr id="37"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xit" presetSubtype="2" fill="hold" grpId="1" nodeType="afterEffect">
                                  <p:stCondLst>
                                    <p:cond delay="0"/>
                                  </p:stCondLst>
                                  <p:childTnLst>
                                    <p:anim calcmode="lin" valueType="num">
                                      <p:cBhvr additive="base">
                                        <p:cTn id="37" dur="500"/>
                                        <p:tgtEl>
                                          <p:spTgt spid="21"/>
                                        </p:tgtEl>
                                        <p:attrNameLst>
                                          <p:attrName>ppt_x</p:attrName>
                                        </p:attrNameLst>
                                      </p:cBhvr>
                                      <p:tavLst>
                                        <p:tav tm="0">
                                          <p:val>
                                            <p:strVal val="ppt_x"/>
                                          </p:val>
                                        </p:tav>
                                        <p:tav tm="100000">
                                          <p:val>
                                            <p:strVal val="1+ppt_w/2"/>
                                          </p:val>
                                        </p:tav>
                                      </p:tavLst>
                                    </p:anim>
                                    <p:anim calcmode="lin" valueType="num">
                                      <p:cBhvr additive="base">
                                        <p:cTn id="38" dur="500"/>
                                        <p:tgtEl>
                                          <p:spTgt spid="21"/>
                                        </p:tgtEl>
                                        <p:attrNameLst>
                                          <p:attrName>ppt_y</p:attrName>
                                        </p:attrNameLst>
                                      </p:cBhvr>
                                      <p:tavLst>
                                        <p:tav tm="0">
                                          <p:val>
                                            <p:strVal val="ppt_y"/>
                                          </p:val>
                                        </p:tav>
                                        <p:tav tm="100000">
                                          <p:val>
                                            <p:strVal val="ppt_y"/>
                                          </p:val>
                                        </p:tav>
                                      </p:tavLst>
                                    </p:anim>
                                    <p:set>
                                      <p:cBhvr>
                                        <p:cTn id="39" dur="1" fill="hold">
                                          <p:stCondLst>
                                            <p:cond delay="499"/>
                                          </p:stCondLst>
                                        </p:cTn>
                                        <p:tgtEl>
                                          <p:spTgt spid="21"/>
                                        </p:tgtEl>
                                        <p:attrNameLst>
                                          <p:attrName>style.visibility</p:attrName>
                                        </p:attrNameLst>
                                      </p:cBhvr>
                                      <p:to>
                                        <p:strVal val="hidden"/>
                                      </p:to>
                                    </p:set>
                                  </p:childTnLst>
                                </p:cTn>
                              </p:par>
                              <p:par>
                                <p:cTn id="40" presetID="2" presetClass="exit" presetSubtype="2" fill="hold" grpId="1" nodeType="withEffect">
                                  <p:stCondLst>
                                    <p:cond delay="0"/>
                                  </p:stCondLst>
                                  <p:childTnLst>
                                    <p:anim calcmode="lin" valueType="num">
                                      <p:cBhvr additive="base">
                                        <p:cTn id="41" dur="500"/>
                                        <p:tgtEl>
                                          <p:spTgt spid="23"/>
                                        </p:tgtEl>
                                        <p:attrNameLst>
                                          <p:attrName>ppt_x</p:attrName>
                                        </p:attrNameLst>
                                      </p:cBhvr>
                                      <p:tavLst>
                                        <p:tav tm="0">
                                          <p:val>
                                            <p:strVal val="ppt_x"/>
                                          </p:val>
                                        </p:tav>
                                        <p:tav tm="100000">
                                          <p:val>
                                            <p:strVal val="1+ppt_w/2"/>
                                          </p:val>
                                        </p:tav>
                                      </p:tavLst>
                                    </p:anim>
                                    <p:anim calcmode="lin" valueType="num">
                                      <p:cBhvr additive="base">
                                        <p:cTn id="42" dur="500"/>
                                        <p:tgtEl>
                                          <p:spTgt spid="23"/>
                                        </p:tgtEl>
                                        <p:attrNameLst>
                                          <p:attrName>ppt_y</p:attrName>
                                        </p:attrNameLst>
                                      </p:cBhvr>
                                      <p:tavLst>
                                        <p:tav tm="0">
                                          <p:val>
                                            <p:strVal val="ppt_y"/>
                                          </p:val>
                                        </p:tav>
                                        <p:tav tm="100000">
                                          <p:val>
                                            <p:strVal val="ppt_y"/>
                                          </p:val>
                                        </p:tav>
                                      </p:tavLst>
                                    </p:anim>
                                    <p:set>
                                      <p:cBhvr>
                                        <p:cTn id="43" dur="1" fill="hold">
                                          <p:stCondLst>
                                            <p:cond delay="499"/>
                                          </p:stCondLst>
                                        </p:cTn>
                                        <p:tgtEl>
                                          <p:spTgt spid="23"/>
                                        </p:tgtEl>
                                        <p:attrNameLst>
                                          <p:attrName>style.visibility</p:attrName>
                                        </p:attrNameLst>
                                      </p:cBhvr>
                                      <p:to>
                                        <p:strVal val="hidden"/>
                                      </p:to>
                                    </p:set>
                                  </p:childTnLst>
                                </p:cTn>
                              </p:par>
                            </p:childTnLst>
                          </p:cTn>
                        </p:par>
                        <p:par>
                          <p:cTn id="44" fill="hold">
                            <p:stCondLst>
                              <p:cond delay="2000"/>
                            </p:stCondLst>
                            <p:childTnLst>
                              <p:par>
                                <p:cTn id="45" presetID="2" presetClass="exit" presetSubtype="2" fill="hold" grpId="1" nodeType="afterEffect">
                                  <p:stCondLst>
                                    <p:cond delay="0"/>
                                  </p:stCondLst>
                                  <p:childTnLst>
                                    <p:anim calcmode="lin" valueType="num">
                                      <p:cBhvr additive="base">
                                        <p:cTn id="46" dur="500"/>
                                        <p:tgtEl>
                                          <p:spTgt spid="24"/>
                                        </p:tgtEl>
                                        <p:attrNameLst>
                                          <p:attrName>ppt_x</p:attrName>
                                        </p:attrNameLst>
                                      </p:cBhvr>
                                      <p:tavLst>
                                        <p:tav tm="0">
                                          <p:val>
                                            <p:strVal val="ppt_x"/>
                                          </p:val>
                                        </p:tav>
                                        <p:tav tm="100000">
                                          <p:val>
                                            <p:strVal val="1+ppt_w/2"/>
                                          </p:val>
                                        </p:tav>
                                      </p:tavLst>
                                    </p:anim>
                                    <p:anim calcmode="lin" valueType="num">
                                      <p:cBhvr additive="base">
                                        <p:cTn id="47" dur="500"/>
                                        <p:tgtEl>
                                          <p:spTgt spid="24"/>
                                        </p:tgtEl>
                                        <p:attrNameLst>
                                          <p:attrName>ppt_y</p:attrName>
                                        </p:attrNameLst>
                                      </p:cBhvr>
                                      <p:tavLst>
                                        <p:tav tm="0">
                                          <p:val>
                                            <p:strVal val="ppt_y"/>
                                          </p:val>
                                        </p:tav>
                                        <p:tav tm="100000">
                                          <p:val>
                                            <p:strVal val="ppt_y"/>
                                          </p:val>
                                        </p:tav>
                                      </p:tavLst>
                                    </p:anim>
                                    <p:set>
                                      <p:cBhvr>
                                        <p:cTn id="48" dur="1" fill="hold">
                                          <p:stCondLst>
                                            <p:cond delay="499"/>
                                          </p:stCondLst>
                                        </p:cTn>
                                        <p:tgtEl>
                                          <p:spTgt spid="24"/>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500"/>
                                        <p:tgtEl>
                                          <p:spTgt spid="20"/>
                                        </p:tgtEl>
                                        <p:attrNameLst>
                                          <p:attrName>ppt_x</p:attrName>
                                        </p:attrNameLst>
                                      </p:cBhvr>
                                      <p:tavLst>
                                        <p:tav tm="0">
                                          <p:val>
                                            <p:strVal val="ppt_x"/>
                                          </p:val>
                                        </p:tav>
                                        <p:tav tm="100000">
                                          <p:val>
                                            <p:strVal val="1+ppt_w/2"/>
                                          </p:val>
                                        </p:tav>
                                      </p:tavLst>
                                    </p:anim>
                                    <p:anim calcmode="lin" valueType="num">
                                      <p:cBhvr additive="base">
                                        <p:cTn id="51" dur="500"/>
                                        <p:tgtEl>
                                          <p:spTgt spid="20"/>
                                        </p:tgtEl>
                                        <p:attrNameLst>
                                          <p:attrName>ppt_y</p:attrName>
                                        </p:attrNameLst>
                                      </p:cBhvr>
                                      <p:tavLst>
                                        <p:tav tm="0">
                                          <p:val>
                                            <p:strVal val="ppt_y"/>
                                          </p:val>
                                        </p:tav>
                                        <p:tav tm="100000">
                                          <p:val>
                                            <p:strVal val="ppt_y"/>
                                          </p:val>
                                        </p:tav>
                                      </p:tavLst>
                                    </p:anim>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2500"/>
                            </p:stCondLst>
                            <p:childTnLst>
                              <p:par>
                                <p:cTn id="54" presetID="2" presetClass="exit" presetSubtype="2" fill="hold" grpId="1" nodeType="afterEffect">
                                  <p:stCondLst>
                                    <p:cond delay="0"/>
                                  </p:stCondLst>
                                  <p:childTnLst>
                                    <p:anim calcmode="lin" valueType="num">
                                      <p:cBhvr additive="base">
                                        <p:cTn id="55" dur="500"/>
                                        <p:tgtEl>
                                          <p:spTgt spid="19"/>
                                        </p:tgtEl>
                                        <p:attrNameLst>
                                          <p:attrName>ppt_x</p:attrName>
                                        </p:attrNameLst>
                                      </p:cBhvr>
                                      <p:tavLst>
                                        <p:tav tm="0">
                                          <p:val>
                                            <p:strVal val="ppt_x"/>
                                          </p:val>
                                        </p:tav>
                                        <p:tav tm="100000">
                                          <p:val>
                                            <p:strVal val="1+ppt_w/2"/>
                                          </p:val>
                                        </p:tav>
                                      </p:tavLst>
                                    </p:anim>
                                    <p:anim calcmode="lin" valueType="num">
                                      <p:cBhvr additive="base">
                                        <p:cTn id="56" dur="500"/>
                                        <p:tgtEl>
                                          <p:spTgt spid="19"/>
                                        </p:tgtEl>
                                        <p:attrNameLst>
                                          <p:attrName>ppt_y</p:attrName>
                                        </p:attrNameLst>
                                      </p:cBhvr>
                                      <p:tavLst>
                                        <p:tav tm="0">
                                          <p:val>
                                            <p:strVal val="ppt_y"/>
                                          </p:val>
                                        </p:tav>
                                        <p:tav tm="100000">
                                          <p:val>
                                            <p:strVal val="ppt_y"/>
                                          </p:val>
                                        </p:tav>
                                      </p:tavLst>
                                    </p:anim>
                                    <p:set>
                                      <p:cBhvr>
                                        <p:cTn id="57" dur="1" fill="hold">
                                          <p:stCondLst>
                                            <p:cond delay="499"/>
                                          </p:stCondLst>
                                        </p:cTn>
                                        <p:tgtEl>
                                          <p:spTgt spid="19"/>
                                        </p:tgtEl>
                                        <p:attrNameLst>
                                          <p:attrName>style.visibility</p:attrName>
                                        </p:attrNameLst>
                                      </p:cBhvr>
                                      <p:to>
                                        <p:strVal val="hidden"/>
                                      </p:to>
                                    </p:set>
                                  </p:childTnLst>
                                </p:cTn>
                              </p:par>
                              <p:par>
                                <p:cTn id="58" presetID="2" presetClass="exit" presetSubtype="2" fill="hold" grpId="1" nodeType="withEffect">
                                  <p:stCondLst>
                                    <p:cond delay="0"/>
                                  </p:stCondLst>
                                  <p:childTnLst>
                                    <p:anim calcmode="lin" valueType="num">
                                      <p:cBhvr additive="base">
                                        <p:cTn id="59" dur="500"/>
                                        <p:tgtEl>
                                          <p:spTgt spid="22"/>
                                        </p:tgtEl>
                                        <p:attrNameLst>
                                          <p:attrName>ppt_x</p:attrName>
                                        </p:attrNameLst>
                                      </p:cBhvr>
                                      <p:tavLst>
                                        <p:tav tm="0">
                                          <p:val>
                                            <p:strVal val="ppt_x"/>
                                          </p:val>
                                        </p:tav>
                                        <p:tav tm="100000">
                                          <p:val>
                                            <p:strVal val="1+ppt_w/2"/>
                                          </p:val>
                                        </p:tav>
                                      </p:tavLst>
                                    </p:anim>
                                    <p:anim calcmode="lin" valueType="num">
                                      <p:cBhvr additive="base">
                                        <p:cTn id="60" dur="500"/>
                                        <p:tgtEl>
                                          <p:spTgt spid="22"/>
                                        </p:tgtEl>
                                        <p:attrNameLst>
                                          <p:attrName>ppt_y</p:attrName>
                                        </p:attrNameLst>
                                      </p:cBhvr>
                                      <p:tavLst>
                                        <p:tav tm="0">
                                          <p:val>
                                            <p:strVal val="ppt_y"/>
                                          </p:val>
                                        </p:tav>
                                        <p:tav tm="100000">
                                          <p:val>
                                            <p:strVal val="ppt_y"/>
                                          </p:val>
                                        </p:tav>
                                      </p:tavLst>
                                    </p:anim>
                                    <p:set>
                                      <p:cBhvr>
                                        <p:cTn id="6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10"/>
          <p:cNvSpPr/>
          <p:nvPr/>
        </p:nvSpPr>
        <p:spPr bwMode="auto">
          <a:xfrm>
            <a:off x="5593369" y="3224071"/>
            <a:ext cx="1230545" cy="1242109"/>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75" name="Freeform 14"/>
          <p:cNvSpPr/>
          <p:nvPr/>
        </p:nvSpPr>
        <p:spPr bwMode="auto">
          <a:xfrm>
            <a:off x="7822183" y="3334606"/>
            <a:ext cx="1000302" cy="719726"/>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76" name="Freeform 18"/>
          <p:cNvSpPr/>
          <p:nvPr/>
        </p:nvSpPr>
        <p:spPr bwMode="auto">
          <a:xfrm>
            <a:off x="6819948" y="3228268"/>
            <a:ext cx="1002235" cy="822269"/>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77" name="Freeform 10"/>
          <p:cNvSpPr/>
          <p:nvPr/>
        </p:nvSpPr>
        <p:spPr bwMode="auto">
          <a:xfrm>
            <a:off x="3592764" y="3648921"/>
            <a:ext cx="1000302" cy="1302085"/>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78" name="Freeform 30"/>
          <p:cNvSpPr>
            <a:spLocks noEditPoints="1"/>
          </p:cNvSpPr>
          <p:nvPr/>
        </p:nvSpPr>
        <p:spPr bwMode="auto">
          <a:xfrm>
            <a:off x="1764763" y="4412344"/>
            <a:ext cx="893887" cy="893853"/>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79" name="TextBox 78"/>
          <p:cNvSpPr txBox="1"/>
          <p:nvPr/>
        </p:nvSpPr>
        <p:spPr>
          <a:xfrm>
            <a:off x="1840223" y="4703603"/>
            <a:ext cx="742971" cy="332399"/>
          </a:xfrm>
          <a:prstGeom prst="rect">
            <a:avLst/>
          </a:prstGeom>
          <a:noFill/>
        </p:spPr>
        <p:txBody>
          <a:bodyPr wrap="square" lIns="0" tIns="0" rIns="0" bIns="0" rtlCol="0">
            <a:spAutoFit/>
          </a:bodyPr>
          <a:lstStyle/>
          <a:p>
            <a:pPr algn="ctr" defTabSz="1151890">
              <a:lnSpc>
                <a:spcPct val="120000"/>
              </a:lnSpc>
            </a:pPr>
            <a:r>
              <a:rPr lang="en-US" dirty="0" smtClean="0">
                <a:solidFill>
                  <a:prstClr val="white">
                    <a:lumMod val="65000"/>
                  </a:prstClr>
                </a:solidFill>
                <a:latin typeface="Arial" panose="020B0604020202020204" pitchFamily="34" charset="0"/>
                <a:sym typeface="Arial" panose="020B0604020202020204" pitchFamily="34" charset="0"/>
              </a:rPr>
              <a:t>2020</a:t>
            </a:r>
            <a:endParaRPr lang="en-US" dirty="0">
              <a:solidFill>
                <a:prstClr val="white">
                  <a:lumMod val="65000"/>
                </a:prstClr>
              </a:solidFill>
              <a:latin typeface="Arial" panose="020B0604020202020204" pitchFamily="34" charset="0"/>
              <a:sym typeface="Arial" panose="020B0604020202020204" pitchFamily="34" charset="0"/>
            </a:endParaRPr>
          </a:p>
        </p:txBody>
      </p:sp>
      <p:sp>
        <p:nvSpPr>
          <p:cNvPr id="80" name="Rectangle 13"/>
          <p:cNvSpPr/>
          <p:nvPr/>
        </p:nvSpPr>
        <p:spPr>
          <a:xfrm>
            <a:off x="4053372" y="3287000"/>
            <a:ext cx="165495" cy="230449"/>
          </a:xfrm>
          <a:prstGeom prst="rect">
            <a:avLst/>
          </a:prstGeom>
        </p:spPr>
        <p:txBody>
          <a:bodyPr wrap="none" lIns="81915" tIns="40958" rIns="81915" bIns="40958">
            <a:spAutoFit/>
          </a:bodyPr>
          <a:lstStyle/>
          <a:p>
            <a:pPr algn="just" defTabSz="1151890">
              <a:lnSpc>
                <a:spcPct val="120000"/>
              </a:lnSpc>
            </a:pPr>
            <a:endParaRPr lang="en-US" sz="800" dirty="0">
              <a:solidFill>
                <a:prstClr val="black">
                  <a:lumMod val="65000"/>
                  <a:lumOff val="35000"/>
                </a:prstClr>
              </a:solidFill>
              <a:latin typeface="Arial" panose="020B0604020202020204" pitchFamily="34" charset="0"/>
              <a:sym typeface="Arial" panose="020B0604020202020204" pitchFamily="34" charset="0"/>
            </a:endParaRPr>
          </a:p>
        </p:txBody>
      </p:sp>
      <p:sp>
        <p:nvSpPr>
          <p:cNvPr id="81" name="Rectangle 14"/>
          <p:cNvSpPr/>
          <p:nvPr/>
        </p:nvSpPr>
        <p:spPr>
          <a:xfrm>
            <a:off x="2642244" y="4792431"/>
            <a:ext cx="950520" cy="156578"/>
          </a:xfrm>
          <a:prstGeom prst="rect">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id-ID" sz="3200" dirty="0">
              <a:solidFill>
                <a:schemeClr val="bg1"/>
              </a:solidFill>
              <a:cs typeface="+mn-ea"/>
              <a:sym typeface="Arial" panose="020B0604020202020204" pitchFamily="34" charset="0"/>
            </a:endParaRPr>
          </a:p>
        </p:txBody>
      </p:sp>
      <p:sp>
        <p:nvSpPr>
          <p:cNvPr id="82" name="Freeform 18"/>
          <p:cNvSpPr/>
          <p:nvPr/>
        </p:nvSpPr>
        <p:spPr bwMode="auto">
          <a:xfrm>
            <a:off x="4591083" y="3648871"/>
            <a:ext cx="1002235" cy="82850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83" name="Freeform 16"/>
          <p:cNvSpPr/>
          <p:nvPr/>
        </p:nvSpPr>
        <p:spPr bwMode="auto">
          <a:xfrm>
            <a:off x="8815873" y="2188779"/>
            <a:ext cx="1000302" cy="1302085"/>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en-US" sz="3200" dirty="0">
              <a:solidFill>
                <a:schemeClr val="bg1"/>
              </a:solidFill>
              <a:cs typeface="+mn-ea"/>
              <a:sym typeface="Arial" panose="020B0604020202020204" pitchFamily="34" charset="0"/>
            </a:endParaRPr>
          </a:p>
        </p:txBody>
      </p:sp>
      <p:sp>
        <p:nvSpPr>
          <p:cNvPr id="84" name="Right Arrow 17"/>
          <p:cNvSpPr/>
          <p:nvPr/>
        </p:nvSpPr>
        <p:spPr>
          <a:xfrm>
            <a:off x="9249494" y="2101866"/>
            <a:ext cx="1078084" cy="339744"/>
          </a:xfrm>
          <a:prstGeom prst="rightArrow">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id-ID" sz="3200" dirty="0">
              <a:solidFill>
                <a:schemeClr val="bg1"/>
              </a:solidFill>
              <a:cs typeface="+mn-ea"/>
              <a:sym typeface="Arial" panose="020B0604020202020204" pitchFamily="34" charset="0"/>
            </a:endParaRPr>
          </a:p>
        </p:txBody>
      </p:sp>
      <p:sp>
        <p:nvSpPr>
          <p:cNvPr id="85" name="Content Placeholder 2"/>
          <p:cNvSpPr txBox="1"/>
          <p:nvPr/>
        </p:nvSpPr>
        <p:spPr>
          <a:xfrm>
            <a:off x="4903640" y="5065417"/>
            <a:ext cx="5538148" cy="240066"/>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300" dirty="0">
                <a:solidFill>
                  <a:prstClr val="black">
                    <a:lumMod val="65000"/>
                    <a:lumOff val="35000"/>
                  </a:prstClr>
                </a:solidFill>
                <a:latin typeface="Arial" panose="020B0604020202020204" pitchFamily="34" charset="0"/>
                <a:sym typeface="Arial" panose="020B0604020202020204" pitchFamily="34" charset="0"/>
              </a:rPr>
              <a:t>请替换文字内容，点击添加相关标题文字，修改文字内容</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nvGrpSpPr>
          <p:cNvPr id="86" name="Group 2"/>
          <p:cNvGrpSpPr/>
          <p:nvPr/>
        </p:nvGrpSpPr>
        <p:grpSpPr>
          <a:xfrm>
            <a:off x="3817440" y="2726263"/>
            <a:ext cx="1818860" cy="882385"/>
            <a:chOff x="3379735" y="2343927"/>
            <a:chExt cx="2109071" cy="1075241"/>
          </a:xfrm>
        </p:grpSpPr>
        <p:sp>
          <p:nvSpPr>
            <p:cNvPr id="87" name="Content Placeholder 2"/>
            <p:cNvSpPr txBox="1"/>
            <p:nvPr/>
          </p:nvSpPr>
          <p:spPr>
            <a:xfrm>
              <a:off x="3379735" y="2343927"/>
              <a:ext cx="1736275" cy="40504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FF4957">
                    <a:lumMod val="75000"/>
                  </a:srgbClr>
                </a:buClr>
              </a:pPr>
              <a:r>
                <a:rPr lang="zh-CN" altLang="en-US" sz="18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id-ID" sz="18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88" name="Title 13"/>
            <p:cNvSpPr txBox="1"/>
            <p:nvPr/>
          </p:nvSpPr>
          <p:spPr>
            <a:xfrm>
              <a:off x="3379735" y="2834098"/>
              <a:ext cx="2109071" cy="58507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defRPr sz="1800">
                  <a:solidFill>
                    <a:srgbClr val="000000"/>
                  </a:solidFill>
                </a:defRPr>
              </a:pPr>
              <a:r>
                <a:rPr lang="zh-CN" altLang="en-US" sz="1300" dirty="0">
                  <a:solidFill>
                    <a:srgbClr val="000000"/>
                  </a:solidFill>
                  <a:latin typeface="Arial" panose="020B0604020202020204" pitchFamily="34" charset="0"/>
                  <a:sym typeface="Arial" panose="020B0604020202020204" pitchFamily="34" charset="0"/>
                </a:rPr>
                <a:t>请替换文字内容，点击添加相关标题文字</a:t>
              </a:r>
              <a:endParaRPr lang="zh-CN" altLang="en-US" sz="1000" dirty="0">
                <a:solidFill>
                  <a:srgbClr val="000000"/>
                </a:solidFill>
                <a:latin typeface="Arial" panose="020B0604020202020204" pitchFamily="34" charset="0"/>
                <a:sym typeface="Arial" panose="020B0604020202020204" pitchFamily="34" charset="0"/>
              </a:endParaRPr>
            </a:p>
          </p:txBody>
        </p:sp>
      </p:grpSp>
      <p:grpSp>
        <p:nvGrpSpPr>
          <p:cNvPr id="89" name="Group 47"/>
          <p:cNvGrpSpPr/>
          <p:nvPr/>
        </p:nvGrpSpPr>
        <p:grpSpPr>
          <a:xfrm>
            <a:off x="6238745" y="4120532"/>
            <a:ext cx="1818860" cy="848597"/>
            <a:chOff x="3379735" y="2359216"/>
            <a:chExt cx="2109071" cy="1034071"/>
          </a:xfrm>
        </p:grpSpPr>
        <p:sp>
          <p:nvSpPr>
            <p:cNvPr id="90" name="Content Placeholder 2"/>
            <p:cNvSpPr txBox="1"/>
            <p:nvPr/>
          </p:nvSpPr>
          <p:spPr>
            <a:xfrm>
              <a:off x="3379735" y="2359216"/>
              <a:ext cx="1816030" cy="40505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FF4957">
                    <a:lumMod val="75000"/>
                  </a:srgbClr>
                </a:buClr>
              </a:pPr>
              <a:r>
                <a:rPr lang="zh-CN" altLang="en-US" sz="18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id-ID" sz="18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91" name="Title 13"/>
            <p:cNvSpPr txBox="1"/>
            <p:nvPr/>
          </p:nvSpPr>
          <p:spPr>
            <a:xfrm>
              <a:off x="3379735" y="2808216"/>
              <a:ext cx="2109071" cy="585071"/>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defRPr sz="1800">
                  <a:solidFill>
                    <a:srgbClr val="000000"/>
                  </a:solidFill>
                </a:defRPr>
              </a:pPr>
              <a:r>
                <a:rPr lang="zh-CN" altLang="en-US" sz="1300" dirty="0">
                  <a:solidFill>
                    <a:srgbClr val="000000"/>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grpSp>
        <p:nvGrpSpPr>
          <p:cNvPr id="92" name="Group 50"/>
          <p:cNvGrpSpPr/>
          <p:nvPr/>
        </p:nvGrpSpPr>
        <p:grpSpPr>
          <a:xfrm>
            <a:off x="7016180" y="2243430"/>
            <a:ext cx="1818860" cy="911723"/>
            <a:chOff x="3379735" y="2351073"/>
            <a:chExt cx="2109071" cy="1110989"/>
          </a:xfrm>
        </p:grpSpPr>
        <p:sp>
          <p:nvSpPr>
            <p:cNvPr id="93" name="Content Placeholder 2"/>
            <p:cNvSpPr txBox="1"/>
            <p:nvPr/>
          </p:nvSpPr>
          <p:spPr>
            <a:xfrm>
              <a:off x="3379736" y="2351073"/>
              <a:ext cx="1870454" cy="40504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FF4957">
                    <a:lumMod val="75000"/>
                  </a:srgbClr>
                </a:buClr>
              </a:pPr>
              <a:r>
                <a:rPr lang="zh-CN" altLang="en-US" sz="18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id-ID" altLang="zh-CN" sz="1800" b="1" dirty="0">
                <a:solidFill>
                  <a:prstClr val="black">
                    <a:lumMod val="65000"/>
                    <a:lumOff val="35000"/>
                  </a:prstClr>
                </a:solidFill>
                <a:latin typeface="Arial" panose="020B0604020202020204" pitchFamily="34" charset="0"/>
                <a:cs typeface="+mn-ea"/>
                <a:sym typeface="Arial" panose="020B0604020202020204" pitchFamily="34" charset="0"/>
              </a:endParaRPr>
            </a:p>
          </p:txBody>
        </p:sp>
        <p:sp>
          <p:nvSpPr>
            <p:cNvPr id="94" name="Title 13"/>
            <p:cNvSpPr txBox="1"/>
            <p:nvPr/>
          </p:nvSpPr>
          <p:spPr>
            <a:xfrm>
              <a:off x="3379735" y="2876994"/>
              <a:ext cx="2109071" cy="58506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defRPr sz="1800">
                  <a:solidFill>
                    <a:srgbClr val="000000"/>
                  </a:solidFill>
                </a:defRPr>
              </a:pPr>
              <a:r>
                <a:rPr lang="zh-CN" altLang="en-US" sz="1300" dirty="0">
                  <a:solidFill>
                    <a:srgbClr val="000000"/>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grpSp>
        <p:nvGrpSpPr>
          <p:cNvPr id="95" name="Group 2"/>
          <p:cNvGrpSpPr/>
          <p:nvPr/>
        </p:nvGrpSpPr>
        <p:grpSpPr>
          <a:xfrm>
            <a:off x="1829621" y="3582193"/>
            <a:ext cx="1818860" cy="842742"/>
            <a:chOff x="3379735" y="2368510"/>
            <a:chExt cx="2109071" cy="1026933"/>
          </a:xfrm>
        </p:grpSpPr>
        <p:sp>
          <p:nvSpPr>
            <p:cNvPr id="96" name="Content Placeholder 2"/>
            <p:cNvSpPr txBox="1"/>
            <p:nvPr/>
          </p:nvSpPr>
          <p:spPr>
            <a:xfrm>
              <a:off x="3382717" y="2368510"/>
              <a:ext cx="1665800" cy="40504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FF4957">
                    <a:lumMod val="75000"/>
                  </a:srgbClr>
                </a:buClr>
              </a:pPr>
              <a:r>
                <a:rPr lang="zh-CN" altLang="en-US" sz="1800" b="1" dirty="0">
                  <a:solidFill>
                    <a:prstClr val="black">
                      <a:lumMod val="65000"/>
                      <a:lumOff val="35000"/>
                    </a:prstClr>
                  </a:solidFill>
                  <a:latin typeface="Arial" panose="020B0604020202020204" pitchFamily="34" charset="0"/>
                  <a:cs typeface="+mn-ea"/>
                  <a:sym typeface="Arial" panose="020B0604020202020204" pitchFamily="34" charset="0"/>
                </a:rPr>
                <a:t>文字内容</a:t>
              </a:r>
              <a:endParaRPr lang="id-ID" sz="1800" b="1" dirty="0">
                <a:solidFill>
                  <a:prstClr val="black">
                    <a:lumMod val="65000"/>
                    <a:lumOff val="35000"/>
                  </a:prstClr>
                </a:solidFill>
                <a:latin typeface="Arial" panose="020B0604020202020204" pitchFamily="34" charset="0"/>
                <a:sym typeface="Arial" panose="020B0604020202020204" pitchFamily="34" charset="0"/>
              </a:endParaRPr>
            </a:p>
          </p:txBody>
        </p:sp>
        <p:sp>
          <p:nvSpPr>
            <p:cNvPr id="97" name="Title 13"/>
            <p:cNvSpPr txBox="1"/>
            <p:nvPr/>
          </p:nvSpPr>
          <p:spPr>
            <a:xfrm>
              <a:off x="3379735" y="2810374"/>
              <a:ext cx="2109071" cy="58506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defRPr sz="1800">
                  <a:solidFill>
                    <a:srgbClr val="000000"/>
                  </a:solidFill>
                </a:defRPr>
              </a:pPr>
              <a:r>
                <a:rPr lang="zh-CN" altLang="en-US" sz="1300" dirty="0">
                  <a:solidFill>
                    <a:srgbClr val="000000"/>
                  </a:solidFill>
                  <a:latin typeface="Arial" panose="020B0604020202020204" pitchFamily="34" charset="0"/>
                  <a:sym typeface="Arial" panose="020B0604020202020204" pitchFamily="34" charset="0"/>
                </a:rPr>
                <a:t>请替换文字内容，点击添加相关标题文字</a:t>
              </a:r>
              <a:endParaRPr lang="zh-CN" altLang="en-US" sz="1000" dirty="0">
                <a:solidFill>
                  <a:prstClr val="white">
                    <a:lumMod val="65000"/>
                  </a:prstClr>
                </a:solidFill>
                <a:latin typeface="Arial" panose="020B0604020202020204" pitchFamily="34" charset="0"/>
                <a:sym typeface="Arial" panose="020B0604020202020204" pitchFamily="34" charset="0"/>
              </a:endParaRPr>
            </a:p>
          </p:txBody>
        </p:sp>
      </p:grpSp>
      <p:sp>
        <p:nvSpPr>
          <p:cNvPr id="99"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290">
                                          <p:stCondLst>
                                            <p:cond delay="0"/>
                                          </p:stCondLst>
                                        </p:cTn>
                                        <p:tgtEl>
                                          <p:spTgt spid="78"/>
                                        </p:tgtEl>
                                      </p:cBhvr>
                                    </p:animEffect>
                                    <p:anim calcmode="lin" valueType="num">
                                      <p:cBhvr>
                                        <p:cTn id="8"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 dur="13">
                                          <p:stCondLst>
                                            <p:cond delay="325"/>
                                          </p:stCondLst>
                                        </p:cTn>
                                        <p:tgtEl>
                                          <p:spTgt spid="78"/>
                                        </p:tgtEl>
                                      </p:cBhvr>
                                      <p:to x="100000" y="60000"/>
                                    </p:animScale>
                                    <p:animScale>
                                      <p:cBhvr>
                                        <p:cTn id="14" dur="83" decel="50000">
                                          <p:stCondLst>
                                            <p:cond delay="338"/>
                                          </p:stCondLst>
                                        </p:cTn>
                                        <p:tgtEl>
                                          <p:spTgt spid="78"/>
                                        </p:tgtEl>
                                      </p:cBhvr>
                                      <p:to x="100000" y="100000"/>
                                    </p:animScale>
                                    <p:animScale>
                                      <p:cBhvr>
                                        <p:cTn id="15" dur="13">
                                          <p:stCondLst>
                                            <p:cond delay="656"/>
                                          </p:stCondLst>
                                        </p:cTn>
                                        <p:tgtEl>
                                          <p:spTgt spid="78"/>
                                        </p:tgtEl>
                                      </p:cBhvr>
                                      <p:to x="100000" y="80000"/>
                                    </p:animScale>
                                    <p:animScale>
                                      <p:cBhvr>
                                        <p:cTn id="16" dur="83" decel="50000">
                                          <p:stCondLst>
                                            <p:cond delay="669"/>
                                          </p:stCondLst>
                                        </p:cTn>
                                        <p:tgtEl>
                                          <p:spTgt spid="78"/>
                                        </p:tgtEl>
                                      </p:cBhvr>
                                      <p:to x="100000" y="100000"/>
                                    </p:animScale>
                                    <p:animScale>
                                      <p:cBhvr>
                                        <p:cTn id="17" dur="13">
                                          <p:stCondLst>
                                            <p:cond delay="821"/>
                                          </p:stCondLst>
                                        </p:cTn>
                                        <p:tgtEl>
                                          <p:spTgt spid="78"/>
                                        </p:tgtEl>
                                      </p:cBhvr>
                                      <p:to x="100000" y="90000"/>
                                    </p:animScale>
                                    <p:animScale>
                                      <p:cBhvr>
                                        <p:cTn id="18" dur="83" decel="50000">
                                          <p:stCondLst>
                                            <p:cond delay="834"/>
                                          </p:stCondLst>
                                        </p:cTn>
                                        <p:tgtEl>
                                          <p:spTgt spid="78"/>
                                        </p:tgtEl>
                                      </p:cBhvr>
                                      <p:to x="100000" y="100000"/>
                                    </p:animScale>
                                    <p:animScale>
                                      <p:cBhvr>
                                        <p:cTn id="19" dur="13">
                                          <p:stCondLst>
                                            <p:cond delay="904"/>
                                          </p:stCondLst>
                                        </p:cTn>
                                        <p:tgtEl>
                                          <p:spTgt spid="78"/>
                                        </p:tgtEl>
                                      </p:cBhvr>
                                      <p:to x="100000" y="95000"/>
                                    </p:animScale>
                                    <p:animScale>
                                      <p:cBhvr>
                                        <p:cTn id="20" dur="83" decel="50000">
                                          <p:stCondLst>
                                            <p:cond delay="917"/>
                                          </p:stCondLst>
                                        </p:cTn>
                                        <p:tgtEl>
                                          <p:spTgt spid="78"/>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1000"/>
                                        <p:tgtEl>
                                          <p:spTgt spid="79"/>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down)">
                                      <p:cBhvr>
                                        <p:cTn id="46" dur="500"/>
                                        <p:tgtEl>
                                          <p:spTgt spid="83"/>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84"/>
                                        </p:tgtEl>
                                        <p:attrNameLst>
                                          <p:attrName>style.visibility</p:attrName>
                                        </p:attrNameLst>
                                      </p:cBhvr>
                                      <p:to>
                                        <p:strVal val="visible"/>
                                      </p:to>
                                    </p:set>
                                    <p:animEffect transition="in" filter="wipe(left)">
                                      <p:cBhvr>
                                        <p:cTn id="49" dur="500"/>
                                        <p:tgtEl>
                                          <p:spTgt spid="84"/>
                                        </p:tgtEl>
                                      </p:cBhvr>
                                    </p:animEffect>
                                  </p:childTnLst>
                                </p:cTn>
                              </p:par>
                            </p:childTnLst>
                          </p:cTn>
                        </p:par>
                        <p:par>
                          <p:cTn id="50" fill="hold">
                            <p:stCondLst>
                              <p:cond delay="2500"/>
                            </p:stCondLst>
                            <p:childTnLst>
                              <p:par>
                                <p:cTn id="51" presetID="2" presetClass="entr" presetSubtype="8" fill="hold"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fill="hold"/>
                                        <p:tgtEl>
                                          <p:spTgt spid="95"/>
                                        </p:tgtEl>
                                        <p:attrNameLst>
                                          <p:attrName>ppt_x</p:attrName>
                                        </p:attrNameLst>
                                      </p:cBhvr>
                                      <p:tavLst>
                                        <p:tav tm="0">
                                          <p:val>
                                            <p:strVal val="0-#ppt_w/2"/>
                                          </p:val>
                                        </p:tav>
                                        <p:tav tm="100000">
                                          <p:val>
                                            <p:strVal val="#ppt_x"/>
                                          </p:val>
                                        </p:tav>
                                      </p:tavLst>
                                    </p:anim>
                                    <p:anim calcmode="lin" valueType="num">
                                      <p:cBhvr additive="base">
                                        <p:cTn id="54" dur="500" fill="hold"/>
                                        <p:tgtEl>
                                          <p:spTgt spid="95"/>
                                        </p:tgtEl>
                                        <p:attrNameLst>
                                          <p:attrName>ppt_y</p:attrName>
                                        </p:attrNameLst>
                                      </p:cBhvr>
                                      <p:tavLst>
                                        <p:tav tm="0">
                                          <p:val>
                                            <p:strVal val="#ppt_y"/>
                                          </p:val>
                                        </p:tav>
                                        <p:tav tm="100000">
                                          <p:val>
                                            <p:strVal val="#ppt_y"/>
                                          </p:val>
                                        </p:tav>
                                      </p:tavLst>
                                    </p:anim>
                                  </p:childTnLst>
                                </p:cTn>
                              </p:par>
                            </p:childTnLst>
                          </p:cTn>
                        </p:par>
                        <p:par>
                          <p:cTn id="55" fill="hold">
                            <p:stCondLst>
                              <p:cond delay="3000"/>
                            </p:stCondLst>
                            <p:childTnLst>
                              <p:par>
                                <p:cTn id="56" presetID="2" presetClass="entr" presetSubtype="8" fill="hold" nodeType="after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additive="base">
                                        <p:cTn id="58" dur="500" fill="hold"/>
                                        <p:tgtEl>
                                          <p:spTgt spid="86"/>
                                        </p:tgtEl>
                                        <p:attrNameLst>
                                          <p:attrName>ppt_x</p:attrName>
                                        </p:attrNameLst>
                                      </p:cBhvr>
                                      <p:tavLst>
                                        <p:tav tm="0">
                                          <p:val>
                                            <p:strVal val="0-#ppt_w/2"/>
                                          </p:val>
                                        </p:tav>
                                        <p:tav tm="100000">
                                          <p:val>
                                            <p:strVal val="#ppt_x"/>
                                          </p:val>
                                        </p:tav>
                                      </p:tavLst>
                                    </p:anim>
                                    <p:anim calcmode="lin" valueType="num">
                                      <p:cBhvr additive="base">
                                        <p:cTn id="59" dur="500" fill="hold"/>
                                        <p:tgtEl>
                                          <p:spTgt spid="86"/>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2" presetClass="entr" presetSubtype="8"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500" fill="hold"/>
                                        <p:tgtEl>
                                          <p:spTgt spid="92"/>
                                        </p:tgtEl>
                                        <p:attrNameLst>
                                          <p:attrName>ppt_x</p:attrName>
                                        </p:attrNameLst>
                                      </p:cBhvr>
                                      <p:tavLst>
                                        <p:tav tm="0">
                                          <p:val>
                                            <p:strVal val="0-#ppt_w/2"/>
                                          </p:val>
                                        </p:tav>
                                        <p:tav tm="100000">
                                          <p:val>
                                            <p:strVal val="#ppt_x"/>
                                          </p:val>
                                        </p:tav>
                                      </p:tavLst>
                                    </p:anim>
                                    <p:anim calcmode="lin" valueType="num">
                                      <p:cBhvr additive="base">
                                        <p:cTn id="64" dur="500" fill="hold"/>
                                        <p:tgtEl>
                                          <p:spTgt spid="92"/>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8" fill="hold"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fill="hold"/>
                                        <p:tgtEl>
                                          <p:spTgt spid="89"/>
                                        </p:tgtEl>
                                        <p:attrNameLst>
                                          <p:attrName>ppt_x</p:attrName>
                                        </p:attrNameLst>
                                      </p:cBhvr>
                                      <p:tavLst>
                                        <p:tav tm="0">
                                          <p:val>
                                            <p:strVal val="0-#ppt_w/2"/>
                                          </p:val>
                                        </p:tav>
                                        <p:tav tm="100000">
                                          <p:val>
                                            <p:strVal val="#ppt_x"/>
                                          </p:val>
                                        </p:tav>
                                      </p:tavLst>
                                    </p:anim>
                                    <p:anim calcmode="lin" valueType="num">
                                      <p:cBhvr additive="base">
                                        <p:cTn id="69" dur="500" fill="hold"/>
                                        <p:tgtEl>
                                          <p:spTgt spid="89"/>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6"/>
          <p:cNvSpPr>
            <a:spLocks noChangeArrowheads="1"/>
          </p:cNvSpPr>
          <p:nvPr/>
        </p:nvSpPr>
        <p:spPr bwMode="auto">
          <a:xfrm>
            <a:off x="1508681" y="1410584"/>
            <a:ext cx="4747382" cy="4749820"/>
          </a:xfrm>
          <a:prstGeom prst="ellipse">
            <a:avLst/>
          </a:prstGeom>
          <a:noFill/>
          <a:ln w="9">
            <a:solidFill>
              <a:sysClr val="window" lastClr="FFFFFF">
                <a:lumMod val="65000"/>
              </a:sysClr>
            </a:solidFill>
            <a:prstDash val="dash"/>
            <a:round/>
          </a:ln>
          <a:extLst>
            <a:ext uri="{909E8E84-426E-40DD-AFC4-6F175D3DCCD1}">
              <a14:hiddenFill xmlns:a14="http://schemas.microsoft.com/office/drawing/2010/main">
                <a:solidFill>
                  <a:srgbClr val="FFFFFF"/>
                </a:solidFill>
              </a14:hiddenFill>
            </a:ext>
          </a:extLst>
        </p:spPr>
        <p:txBody>
          <a:bodyPr lIns="86335" tIns="43169" rIns="86335" bIns="4316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151890" eaLnBrk="1" hangingPunct="1">
              <a:spcBef>
                <a:spcPct val="0"/>
              </a:spcBef>
              <a:buFontTx/>
              <a:buNone/>
              <a:defRPr/>
            </a:pPr>
            <a:endParaRPr lang="zh-CN" altLang="en-US" sz="1600" b="1" kern="0" dirty="0">
              <a:solidFill>
                <a:prstClr val="black"/>
              </a:solidFill>
              <a:ea typeface="宋体" panose="02010600030101010101" pitchFamily="2" charset="-122"/>
            </a:endParaRPr>
          </a:p>
        </p:txBody>
      </p:sp>
      <p:sp>
        <p:nvSpPr>
          <p:cNvPr id="19" name="Oval 10"/>
          <p:cNvSpPr>
            <a:spLocks noChangeArrowheads="1"/>
          </p:cNvSpPr>
          <p:nvPr/>
        </p:nvSpPr>
        <p:spPr bwMode="auto">
          <a:xfrm>
            <a:off x="5066971" y="1626550"/>
            <a:ext cx="553313" cy="553421"/>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dirty="0">
                <a:solidFill>
                  <a:schemeClr val="bg1"/>
                </a:solidFill>
                <a:cs typeface="+mn-ea"/>
              </a:rPr>
              <a:t>1</a:t>
            </a:r>
            <a:endParaRPr lang="zh-CN" altLang="en-US" sz="3200" dirty="0">
              <a:solidFill>
                <a:schemeClr val="bg1"/>
              </a:solidFill>
              <a:cs typeface="+mn-ea"/>
            </a:endParaRPr>
          </a:p>
        </p:txBody>
      </p:sp>
      <p:sp>
        <p:nvSpPr>
          <p:cNvPr id="20" name="Oval 11"/>
          <p:cNvSpPr>
            <a:spLocks noChangeArrowheads="1"/>
          </p:cNvSpPr>
          <p:nvPr/>
        </p:nvSpPr>
        <p:spPr bwMode="auto">
          <a:xfrm>
            <a:off x="5066971" y="5391012"/>
            <a:ext cx="553313" cy="553421"/>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dirty="0">
                <a:solidFill>
                  <a:schemeClr val="bg1"/>
                </a:solidFill>
                <a:cs typeface="+mn-ea"/>
              </a:rPr>
              <a:t>5</a:t>
            </a:r>
            <a:endParaRPr lang="zh-CN" altLang="en-US" sz="3200" dirty="0">
              <a:solidFill>
                <a:schemeClr val="bg1"/>
              </a:solidFill>
              <a:cs typeface="+mn-ea"/>
            </a:endParaRPr>
          </a:p>
        </p:txBody>
      </p:sp>
      <p:sp>
        <p:nvSpPr>
          <p:cNvPr id="21" name="Oval 12"/>
          <p:cNvSpPr>
            <a:spLocks noChangeArrowheads="1"/>
          </p:cNvSpPr>
          <p:nvPr/>
        </p:nvSpPr>
        <p:spPr bwMode="auto">
          <a:xfrm>
            <a:off x="5732741" y="4516635"/>
            <a:ext cx="554811" cy="553420"/>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dirty="0">
                <a:solidFill>
                  <a:schemeClr val="bg1"/>
                </a:solidFill>
                <a:cs typeface="+mn-ea"/>
              </a:rPr>
              <a:t>4</a:t>
            </a:r>
            <a:endParaRPr lang="zh-CN" altLang="en-US" sz="3200" dirty="0">
              <a:solidFill>
                <a:schemeClr val="bg1"/>
              </a:solidFill>
              <a:cs typeface="+mn-ea"/>
            </a:endParaRPr>
          </a:p>
        </p:txBody>
      </p:sp>
      <p:sp>
        <p:nvSpPr>
          <p:cNvPr id="22" name="Oval 13"/>
          <p:cNvSpPr>
            <a:spLocks noChangeArrowheads="1"/>
          </p:cNvSpPr>
          <p:nvPr/>
        </p:nvSpPr>
        <p:spPr bwMode="auto">
          <a:xfrm>
            <a:off x="5732741" y="2500925"/>
            <a:ext cx="554811" cy="553420"/>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dirty="0">
                <a:solidFill>
                  <a:schemeClr val="bg1"/>
                </a:solidFill>
                <a:cs typeface="+mn-ea"/>
              </a:rPr>
              <a:t>2</a:t>
            </a:r>
            <a:endParaRPr lang="zh-CN" altLang="en-US" sz="3200" dirty="0">
              <a:solidFill>
                <a:schemeClr val="bg1"/>
              </a:solidFill>
              <a:cs typeface="+mn-ea"/>
            </a:endParaRPr>
          </a:p>
        </p:txBody>
      </p:sp>
      <p:sp>
        <p:nvSpPr>
          <p:cNvPr id="23" name="Oval 14"/>
          <p:cNvSpPr>
            <a:spLocks noChangeArrowheads="1"/>
          </p:cNvSpPr>
          <p:nvPr/>
        </p:nvSpPr>
        <p:spPr bwMode="auto">
          <a:xfrm>
            <a:off x="5948671" y="3508780"/>
            <a:ext cx="553313" cy="553420"/>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dirty="0">
                <a:solidFill>
                  <a:schemeClr val="bg1"/>
                </a:solidFill>
                <a:cs typeface="+mn-ea"/>
              </a:rPr>
              <a:t>3</a:t>
            </a:r>
            <a:endParaRPr lang="zh-CN" altLang="en-US" sz="3200" dirty="0">
              <a:solidFill>
                <a:schemeClr val="bg1"/>
              </a:solidFill>
              <a:cs typeface="+mn-ea"/>
            </a:endParaRPr>
          </a:p>
        </p:txBody>
      </p:sp>
      <p:sp>
        <p:nvSpPr>
          <p:cNvPr id="24" name="Oval 7"/>
          <p:cNvSpPr>
            <a:spLocks noChangeArrowheads="1"/>
          </p:cNvSpPr>
          <p:nvPr/>
        </p:nvSpPr>
        <p:spPr bwMode="auto">
          <a:xfrm>
            <a:off x="1405218" y="1668542"/>
            <a:ext cx="4206068" cy="4203899"/>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86335" tIns="43169" rIns="86335" bIns="4316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151890" eaLnBrk="1" hangingPunct="1">
              <a:spcBef>
                <a:spcPct val="0"/>
              </a:spcBef>
              <a:buFontTx/>
              <a:buNone/>
              <a:defRPr/>
            </a:pPr>
            <a:endParaRPr lang="zh-CN" altLang="en-US" sz="1600" b="1" kern="0" dirty="0">
              <a:solidFill>
                <a:prstClr val="black"/>
              </a:solidFill>
              <a:ea typeface="宋体" panose="02010600030101010101" pitchFamily="2" charset="-122"/>
            </a:endParaRPr>
          </a:p>
        </p:txBody>
      </p:sp>
      <p:sp>
        <p:nvSpPr>
          <p:cNvPr id="25" name="Oval 8"/>
          <p:cNvSpPr>
            <a:spLocks noChangeArrowheads="1"/>
          </p:cNvSpPr>
          <p:nvPr/>
        </p:nvSpPr>
        <p:spPr bwMode="auto">
          <a:xfrm>
            <a:off x="1693120" y="1955006"/>
            <a:ext cx="3630264" cy="3630979"/>
          </a:xfrm>
          <a:prstGeom prst="ellipse">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86335" tIns="43169" rIns="86335" bIns="4316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151890" eaLnBrk="1" hangingPunct="1">
              <a:spcBef>
                <a:spcPct val="0"/>
              </a:spcBef>
              <a:buFontTx/>
              <a:buNone/>
            </a:pPr>
            <a:endParaRPr lang="zh-CN" altLang="en-US" sz="1600" b="1" dirty="0">
              <a:solidFill>
                <a:prstClr val="black"/>
              </a:solidFill>
              <a:ea typeface="宋体" panose="02010600030101010101" pitchFamily="2" charset="-122"/>
            </a:endParaRPr>
          </a:p>
        </p:txBody>
      </p:sp>
      <p:pic>
        <p:nvPicPr>
          <p:cNvPr id="26" name="Picture 3" descr="C:\Users\Administrator\Desktop\图片2mm.png"/>
          <p:cNvPicPr>
            <a:picLocks noChangeAspect="1" noChangeArrowheads="1"/>
          </p:cNvPicPr>
          <p:nvPr/>
        </p:nvPicPr>
        <p:blipFill>
          <a:blip r:embed="rId3" cstate="print"/>
          <a:srcRect/>
          <a:stretch>
            <a:fillRect/>
          </a:stretch>
        </p:blipFill>
        <p:spPr bwMode="auto">
          <a:xfrm>
            <a:off x="1686690" y="1963890"/>
            <a:ext cx="3632023" cy="363119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9"/>
          <p:cNvSpPr>
            <a:spLocks noChangeArrowheads="1"/>
          </p:cNvSpPr>
          <p:nvPr/>
        </p:nvSpPr>
        <p:spPr bwMode="auto">
          <a:xfrm>
            <a:off x="1018755" y="4050609"/>
            <a:ext cx="1503582" cy="1503878"/>
          </a:xfrm>
          <a:prstGeom prst="ellipse">
            <a:avLst/>
          </a:pr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dirty="0">
              <a:solidFill>
                <a:schemeClr val="bg1"/>
              </a:solidFill>
              <a:cs typeface="+mn-ea"/>
            </a:endParaRPr>
          </a:p>
        </p:txBody>
      </p:sp>
      <p:sp>
        <p:nvSpPr>
          <p:cNvPr id="28" name="TextBox 18"/>
          <p:cNvSpPr txBox="1">
            <a:spLocks noChangeArrowheads="1"/>
          </p:cNvSpPr>
          <p:nvPr/>
        </p:nvSpPr>
        <p:spPr bwMode="auto">
          <a:xfrm>
            <a:off x="1397467" y="4360214"/>
            <a:ext cx="878699" cy="70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35" tIns="43169" rIns="86335" bIns="4316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151890" eaLnBrk="1" hangingPunct="1">
              <a:spcBef>
                <a:spcPct val="0"/>
              </a:spcBef>
              <a:buFontTx/>
              <a:buNone/>
            </a:pPr>
            <a:r>
              <a:rPr lang="zh-CN" altLang="en-US" b="1" dirty="0" smtClean="0">
                <a:solidFill>
                  <a:prstClr val="white"/>
                </a:solidFill>
                <a:latin typeface="微软雅黑" panose="020B0503020204020204" pitchFamily="34" charset="-122"/>
              </a:rPr>
              <a:t>经验总结</a:t>
            </a:r>
            <a:endParaRPr lang="en-US" altLang="zh-CN" b="1" dirty="0">
              <a:solidFill>
                <a:prstClr val="white"/>
              </a:solidFill>
              <a:latin typeface="微软雅黑" panose="020B0503020204020204" pitchFamily="34" charset="-122"/>
            </a:endParaRPr>
          </a:p>
        </p:txBody>
      </p:sp>
      <p:sp>
        <p:nvSpPr>
          <p:cNvPr id="29" name="矩形 1"/>
          <p:cNvSpPr>
            <a:spLocks noChangeArrowheads="1"/>
          </p:cNvSpPr>
          <p:nvPr/>
        </p:nvSpPr>
        <p:spPr bwMode="auto">
          <a:xfrm>
            <a:off x="5901672" y="1446396"/>
            <a:ext cx="4411267" cy="71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46" tIns="57572" rIns="115146" bIns="575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51890" eaLnBrk="1" hangingPunct="1">
              <a:lnSpc>
                <a:spcPct val="150000"/>
              </a:lnSpc>
            </a:pPr>
            <a:r>
              <a:rPr lang="zh-CN" altLang="en-US" sz="1300" dirty="0">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6591551" y="2414702"/>
            <a:ext cx="4074629" cy="10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46" tIns="57572" rIns="115146" bIns="575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51890" eaLnBrk="1" hangingPunct="1">
              <a:lnSpc>
                <a:spcPct val="150000"/>
              </a:lnSpc>
            </a:pPr>
            <a:r>
              <a:rPr lang="zh-CN" altLang="en-US" sz="1300" dirty="0">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6736188" y="3486466"/>
            <a:ext cx="4074629" cy="10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46" tIns="57572" rIns="115146" bIns="575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51890" eaLnBrk="1" hangingPunct="1">
              <a:lnSpc>
                <a:spcPct val="150000"/>
              </a:lnSpc>
            </a:pPr>
            <a:r>
              <a:rPr lang="zh-CN" altLang="en-US" sz="1300" dirty="0">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6591551" y="4487123"/>
            <a:ext cx="4074629" cy="10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46" tIns="57572" rIns="115146" bIns="575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51890" eaLnBrk="1" hangingPunct="1">
              <a:lnSpc>
                <a:spcPct val="150000"/>
              </a:lnSpc>
            </a:pPr>
            <a:r>
              <a:rPr lang="zh-CN" altLang="en-US" sz="1300" dirty="0">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5901672" y="5365532"/>
            <a:ext cx="4411267" cy="71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46" tIns="57572" rIns="115146" bIns="575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51890" eaLnBrk="1" hangingPunct="1">
              <a:lnSpc>
                <a:spcPct val="150000"/>
              </a:lnSpc>
            </a:pPr>
            <a:r>
              <a:rPr lang="zh-CN" altLang="en-US" sz="1300" dirty="0">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5"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1000"/>
                                        <p:tgtEl>
                                          <p:spTgt spid="2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1000"/>
                                        <p:tgtEl>
                                          <p:spTgt spid="2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Scale>
                                      <p:cBhvr>
                                        <p:cTn id="2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27"/>
                                        </p:tgtEl>
                                        <p:attrNameLst>
                                          <p:attrName>ppt_x</p:attrName>
                                          <p:attrName>ppt_y</p:attrName>
                                        </p:attrNameLst>
                                      </p:cBhvr>
                                      <p:rCtr x="0" y="0"/>
                                    </p:animMotion>
                                    <p:animEffect transition="in" filter="fade">
                                      <p:cBhvr>
                                        <p:cTn id="25" dur="1000"/>
                                        <p:tgtEl>
                                          <p:spTgt spid="27"/>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Scale>
                                      <p:cBhvr>
                                        <p:cTn id="2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28"/>
                                        </p:tgtEl>
                                        <p:attrNameLst>
                                          <p:attrName>ppt_x</p:attrName>
                                          <p:attrName>ppt_y</p:attrName>
                                        </p:attrNameLst>
                                      </p:cBhvr>
                                      <p:rCtr x="0" y="0"/>
                                    </p:animMotion>
                                    <p:animEffect transition="in" filter="fade">
                                      <p:cBhvr>
                                        <p:cTn id="30" dur="1000"/>
                                        <p:tgtEl>
                                          <p:spTgt spid="2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2.29608E-6 1.11111E-6 L -0.17354 0.29051 " pathEditMode="relative" rAng="0" ptsTypes="AA">
                                      <p:cBhvr>
                                        <p:cTn id="43" dur="500" spd="-99900" fill="hold"/>
                                        <p:tgtEl>
                                          <p:spTgt spid="19"/>
                                        </p:tgtEl>
                                        <p:attrNameLst>
                                          <p:attrName>ppt_x</p:attrName>
                                          <p:attrName>ppt_y</p:attrName>
                                        </p:attrNameLst>
                                      </p:cBhvr>
                                      <p:rCtr x="-8600" y="14500"/>
                                    </p:animMotion>
                                  </p:childTnLst>
                                </p:cTn>
                              </p:par>
                              <p:par>
                                <p:cTn id="44" presetID="35" presetClass="path" presetSubtype="0" accel="50000" decel="50000" fill="hold" grpId="1" nodeType="withEffect">
                                  <p:stCondLst>
                                    <p:cond delay="0"/>
                                  </p:stCondLst>
                                  <p:childTnLst>
                                    <p:animMotion origin="layout" path="M 2.35202E-6 -2.59259E-6 L -0.23143 0.15556 " pathEditMode="relative" rAng="0" ptsTypes="AA">
                                      <p:cBhvr>
                                        <p:cTn id="45" dur="500" spd="-99900" fill="hold"/>
                                        <p:tgtEl>
                                          <p:spTgt spid="22"/>
                                        </p:tgtEl>
                                        <p:attrNameLst>
                                          <p:attrName>ppt_x</p:attrName>
                                          <p:attrName>ppt_y</p:attrName>
                                        </p:attrNameLst>
                                      </p:cBhvr>
                                      <p:rCtr x="-11500" y="7800"/>
                                    </p:animMotion>
                                  </p:childTnLst>
                                </p:cTn>
                              </p:par>
                              <p:par>
                                <p:cTn id="46" presetID="35" presetClass="path" presetSubtype="0" accel="50000" decel="50000" fill="hold" grpId="1" nodeType="withEffect">
                                  <p:stCondLst>
                                    <p:cond delay="0"/>
                                  </p:stCondLst>
                                  <p:childTnLst>
                                    <p:animMotion origin="layout" path="M 0 0 L -0.25 0 E" pathEditMode="relative" rAng="0" ptsTypes="">
                                      <p:cBhvr>
                                        <p:cTn id="47" dur="500" spd="-99900" fill="hold"/>
                                        <p:tgtEl>
                                          <p:spTgt spid="23"/>
                                        </p:tgtEl>
                                        <p:attrNameLst>
                                          <p:attrName>ppt_x</p:attrName>
                                          <p:attrName>ppt_y</p:attrName>
                                        </p:attrNameLst>
                                      </p:cBhvr>
                                      <p:rCtr x="0" y="0"/>
                                    </p:animMotion>
                                  </p:childTnLst>
                                </p:cTn>
                              </p:par>
                              <p:par>
                                <p:cTn id="48" presetID="35" presetClass="path" presetSubtype="0" accel="50000" decel="50000" fill="hold" grpId="1" nodeType="withEffect">
                                  <p:stCondLst>
                                    <p:cond delay="0"/>
                                  </p:stCondLst>
                                  <p:childTnLst>
                                    <p:animMotion origin="layout" path="M 2.35202E-6 -3.7037E-6 L -0.23143 -0.15555 " pathEditMode="relative" rAng="0" ptsTypes="AA">
                                      <p:cBhvr>
                                        <p:cTn id="49" dur="500" spd="-99900" fill="hold"/>
                                        <p:tgtEl>
                                          <p:spTgt spid="21"/>
                                        </p:tgtEl>
                                        <p:attrNameLst>
                                          <p:attrName>ppt_x</p:attrName>
                                          <p:attrName>ppt_y</p:attrName>
                                        </p:attrNameLst>
                                      </p:cBhvr>
                                      <p:rCtr x="-11500" y="-7700"/>
                                    </p:animMotion>
                                  </p:childTnLst>
                                </p:cTn>
                              </p:par>
                              <p:par>
                                <p:cTn id="50" presetID="35" presetClass="path" presetSubtype="0" accel="50000" decel="50000" fill="hold" grpId="1" nodeType="withEffect">
                                  <p:stCondLst>
                                    <p:cond delay="0"/>
                                  </p:stCondLst>
                                  <p:childTnLst>
                                    <p:animMotion origin="layout" path="M 2.29608E-6 2.59259E-6 L -0.17354 -0.29051 " pathEditMode="relative" rAng="0" ptsTypes="AA">
                                      <p:cBhvr>
                                        <p:cTn id="51" dur="500" spd="-99900" fill="hold"/>
                                        <p:tgtEl>
                                          <p:spTgt spid="20"/>
                                        </p:tgtEl>
                                        <p:attrNameLst>
                                          <p:attrName>ppt_x</p:attrName>
                                          <p:attrName>ppt_y</p:attrName>
                                        </p:attrNameLst>
                                      </p:cBhvr>
                                      <p:rCtr x="-8600" y="-14400"/>
                                    </p:animMotion>
                                  </p:childTnLst>
                                </p:cTn>
                              </p:par>
                            </p:childTnLst>
                          </p:cTn>
                        </p:par>
                        <p:par>
                          <p:cTn id="52" fill="hold">
                            <p:stCondLst>
                              <p:cond delay="2500"/>
                            </p:stCondLst>
                            <p:childTnLst>
                              <p:par>
                                <p:cTn id="53" presetID="47"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autoUpdateAnimBg="0"/>
      <p:bldP spid="19" grpId="1" animBg="1" autoUpdateAnimBg="0"/>
      <p:bldP spid="20" grpId="0" animBg="1" autoUpdateAnimBg="0"/>
      <p:bldP spid="20" grpId="1" animBg="1" autoUpdateAnimBg="0"/>
      <p:bldP spid="21" grpId="0" animBg="1" autoUpdateAnimBg="0"/>
      <p:bldP spid="21" grpId="1" animBg="1" autoUpdateAnimBg="0"/>
      <p:bldP spid="22" grpId="0" animBg="1" autoUpdateAnimBg="0"/>
      <p:bldP spid="22" grpId="1" animBg="1" autoUpdateAnimBg="0"/>
      <p:bldP spid="23" grpId="0" animBg="1" autoUpdateAnimBg="0"/>
      <p:bldP spid="23" grpId="1" animBg="1" autoUpdateAnimBg="0"/>
      <p:bldP spid="24" grpId="0" animBg="1" autoUpdateAnimBg="0"/>
      <p:bldP spid="25" grpId="0" animBg="1" autoUpdateAnimBg="0"/>
      <p:bldP spid="27" grpId="0" animBg="1" autoUpdateAnimBg="0"/>
      <p:bldP spid="28" grpId="0" autoUpdateAnimBg="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361604" y="2060256"/>
            <a:ext cx="9256067" cy="1758386"/>
          </a:xfrm>
          <a:prstGeom prst="roundRect">
            <a:avLst>
              <a:gd name="adj" fmla="val 0"/>
            </a:avLst>
          </a:prstGeom>
          <a:noFill/>
          <a:ln w="3175" cap="flat" cmpd="sng" algn="ctr">
            <a:solidFill>
              <a:sysClr val="windowText" lastClr="000000">
                <a:lumMod val="75000"/>
                <a:lumOff val="25000"/>
              </a:sysClr>
            </a:solidFill>
            <a:prstDash val="solid"/>
          </a:ln>
          <a:effectLst/>
        </p:spPr>
        <p:txBody>
          <a:bodyPr lIns="115180" tIns="57590" rIns="115180" bIns="57590" rtlCol="0" anchor="ctr"/>
          <a:lstStyle/>
          <a:p>
            <a:pPr algn="ctr" defTabSz="1151890">
              <a:defRPr/>
            </a:pPr>
            <a:endParaRPr lang="zh-CN" altLang="en-US" sz="2300" kern="0">
              <a:solidFill>
                <a:prstClr val="white"/>
              </a:solidFill>
              <a:latin typeface="Calibri" panose="020F0502020204030204"/>
              <a:ea typeface="宋体" panose="02010600030101010101" pitchFamily="2" charset="-122"/>
            </a:endParaRPr>
          </a:p>
        </p:txBody>
      </p:sp>
      <p:sp>
        <p:nvSpPr>
          <p:cNvPr id="13" name="TextBox 12"/>
          <p:cNvSpPr txBox="1"/>
          <p:nvPr/>
        </p:nvSpPr>
        <p:spPr>
          <a:xfrm>
            <a:off x="1736431" y="2367015"/>
            <a:ext cx="8506414" cy="720197"/>
          </a:xfrm>
          <a:prstGeom prst="rect">
            <a:avLst/>
          </a:prstGeom>
          <a:noFill/>
        </p:spPr>
        <p:txBody>
          <a:bodyPr wrap="square" lIns="0" tIns="0" rIns="0" bIns="0" rtlCol="0">
            <a:spAutoFit/>
          </a:bodyPr>
          <a:lstStyle/>
          <a:p>
            <a:pPr marL="0" marR="0" lvl="0" indent="0" algn="just" defTabSz="1151890" eaLnBrk="1" fontAlgn="auto" latinLnBrk="0" hangingPunct="1">
              <a:lnSpc>
                <a:spcPct val="12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black">
                    <a:lumMod val="65000"/>
                    <a:lumOff val="35000"/>
                  </a:prstClr>
                </a:solidFill>
                <a:effectLst/>
                <a:uLnTx/>
                <a:uFillTx/>
              </a:rPr>
              <a:t>写内容</a:t>
            </a:r>
            <a:r>
              <a:rPr kumimoji="0" lang="en-US" altLang="zh-CN" sz="1300" b="0" i="0" u="none" strike="noStrike" kern="0" cap="none" spc="0" normalizeH="0" baseline="0" noProof="0" dirty="0" smtClean="0">
                <a:ln>
                  <a:noFill/>
                </a:ln>
                <a:solidFill>
                  <a:prstClr val="black">
                    <a:lumMod val="65000"/>
                    <a:lumOff val="35000"/>
                  </a:prstClr>
                </a:solidFill>
                <a:effectLst/>
                <a:uLnTx/>
                <a:uFillTx/>
              </a:rPr>
              <a:t>……</a:t>
            </a:r>
            <a:r>
              <a:rPr kumimoji="0" lang="zh-CN" altLang="en-US" sz="1300" b="0" i="0" u="none" strike="noStrike" kern="0" cap="none" spc="0" normalizeH="0" baseline="0" noProof="0" dirty="0" smtClean="0">
                <a:ln>
                  <a:noFill/>
                </a:ln>
                <a:solidFill>
                  <a:prstClr val="black">
                    <a:lumMod val="65000"/>
                    <a:lumOff val="35000"/>
                  </a:prstClr>
                </a:solidFill>
                <a:effectLst/>
                <a:uLnTx/>
                <a:uFillTx/>
              </a:rPr>
              <a:t>点击输入本栏的具体文字，简明扼要的说明分项内容，此为概念图解，请根据您的具体内容酌情修改。写内容</a:t>
            </a:r>
            <a:r>
              <a:rPr kumimoji="0" lang="en-US" altLang="zh-CN" sz="1300" b="0" i="0" u="none" strike="noStrike" kern="0" cap="none" spc="0" normalizeH="0" baseline="0" noProof="0" dirty="0" smtClean="0">
                <a:ln>
                  <a:noFill/>
                </a:ln>
                <a:solidFill>
                  <a:prstClr val="black">
                    <a:lumMod val="65000"/>
                    <a:lumOff val="35000"/>
                  </a:prstClr>
                </a:solidFill>
                <a:effectLst/>
                <a:uLnTx/>
                <a:uFillTx/>
              </a:rPr>
              <a:t>……</a:t>
            </a:r>
            <a:r>
              <a:rPr kumimoji="0" lang="zh-CN" altLang="en-US" sz="1300" b="0" i="0" u="none" strike="noStrike" kern="0" cap="none" spc="0" normalizeH="0" baseline="0" noProof="0" dirty="0" smtClean="0">
                <a:ln>
                  <a:noFill/>
                </a:ln>
                <a:solidFill>
                  <a:prstClr val="black">
                    <a:lumMod val="65000"/>
                    <a:lumOff val="35000"/>
                  </a:prstClr>
                </a:solidFill>
                <a:effectLst/>
                <a:uLnTx/>
                <a:uFillTx/>
              </a:rPr>
              <a:t>点击输入本栏的具体文字，简明扼要的说明分项内容，此为概念图解，请根据您的具体内容酌情修改。写内容</a:t>
            </a:r>
            <a:r>
              <a:rPr kumimoji="0" lang="en-US" altLang="zh-CN" sz="1300" b="0" i="0" u="none" strike="noStrike" kern="0" cap="none" spc="0" normalizeH="0" baseline="0" noProof="0" dirty="0" smtClean="0">
                <a:ln>
                  <a:noFill/>
                </a:ln>
                <a:solidFill>
                  <a:prstClr val="black">
                    <a:lumMod val="65000"/>
                    <a:lumOff val="35000"/>
                  </a:prstClr>
                </a:solidFill>
                <a:effectLst/>
                <a:uLnTx/>
                <a:uFillTx/>
              </a:rPr>
              <a:t>……</a:t>
            </a:r>
            <a:r>
              <a:rPr kumimoji="0" lang="zh-CN" altLang="en-US" sz="1300" b="0" i="0" u="none" strike="noStrike" kern="0" cap="none" spc="0" normalizeH="0" baseline="0" noProof="0" dirty="0" smtClean="0">
                <a:ln>
                  <a:noFill/>
                </a:ln>
                <a:solidFill>
                  <a:prstClr val="black">
                    <a:lumMod val="65000"/>
                    <a:lumOff val="35000"/>
                  </a:prstClr>
                </a:solidFill>
                <a:effectLst/>
                <a:uLnTx/>
                <a:uFillTx/>
              </a:rPr>
              <a:t>点击输入本栏的具体文字，简明扼要的说明分项内容，此为概念图解，请根据您的具体内容酌情修改。</a:t>
            </a:r>
            <a:endParaRPr kumimoji="0" lang="en-US" altLang="zh-CN" sz="1300" b="0" i="0" u="none" strike="noStrike" kern="0" cap="none" spc="0" normalizeH="0" baseline="0" noProof="0" dirty="0" smtClean="0">
              <a:ln>
                <a:noFill/>
              </a:ln>
              <a:solidFill>
                <a:prstClr val="black">
                  <a:lumMod val="65000"/>
                  <a:lumOff val="35000"/>
                </a:prstClr>
              </a:solidFill>
              <a:effectLst/>
              <a:uLnTx/>
              <a:uFillTx/>
            </a:endParaRPr>
          </a:p>
        </p:txBody>
      </p:sp>
      <p:sp>
        <p:nvSpPr>
          <p:cNvPr id="14" name="矩形 93"/>
          <p:cNvSpPr/>
          <p:nvPr/>
        </p:nvSpPr>
        <p:spPr>
          <a:xfrm>
            <a:off x="1314140" y="2004109"/>
            <a:ext cx="362940" cy="36290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5" name="矩形 93"/>
          <p:cNvSpPr/>
          <p:nvPr/>
        </p:nvSpPr>
        <p:spPr>
          <a:xfrm rot="10800000">
            <a:off x="10304709" y="3511649"/>
            <a:ext cx="362940" cy="36290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6" name="Freeform 5"/>
          <p:cNvSpPr/>
          <p:nvPr/>
        </p:nvSpPr>
        <p:spPr bwMode="auto">
          <a:xfrm>
            <a:off x="1815825" y="4090822"/>
            <a:ext cx="1849767" cy="16676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7" name="TextBox 16"/>
          <p:cNvSpPr txBox="1"/>
          <p:nvPr/>
        </p:nvSpPr>
        <p:spPr>
          <a:xfrm>
            <a:off x="2109369" y="4572260"/>
            <a:ext cx="1221053" cy="7078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a:t>
            </a:r>
            <a:endParaRPr kumimoji="0" lang="en-US" altLang="zh-CN"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关键字</a:t>
            </a:r>
          </a:p>
        </p:txBody>
      </p:sp>
      <p:sp>
        <p:nvSpPr>
          <p:cNvPr id="18" name="Freeform 5"/>
          <p:cNvSpPr/>
          <p:nvPr/>
        </p:nvSpPr>
        <p:spPr bwMode="auto">
          <a:xfrm>
            <a:off x="5173022" y="4090822"/>
            <a:ext cx="1849767" cy="16676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19" name="Freeform 5"/>
          <p:cNvSpPr/>
          <p:nvPr/>
        </p:nvSpPr>
        <p:spPr bwMode="auto">
          <a:xfrm>
            <a:off x="8439486" y="4090822"/>
            <a:ext cx="1849767" cy="16676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0000">
                <a:srgbClr val="DC7183"/>
              </a:gs>
              <a:gs pos="0">
                <a:srgbClr val="E8A0AC"/>
              </a:gs>
              <a:gs pos="100000">
                <a:srgbClr val="D041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3200">
              <a:solidFill>
                <a:schemeClr val="bg1"/>
              </a:solidFill>
              <a:cs typeface="+mn-ea"/>
            </a:endParaRPr>
          </a:p>
        </p:txBody>
      </p:sp>
      <p:sp>
        <p:nvSpPr>
          <p:cNvPr id="20" name="TextBox 19"/>
          <p:cNvSpPr txBox="1"/>
          <p:nvPr/>
        </p:nvSpPr>
        <p:spPr>
          <a:xfrm>
            <a:off x="5487379" y="4572260"/>
            <a:ext cx="1221053" cy="7078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a:t>
            </a:r>
            <a:endParaRPr kumimoji="0" lang="en-US" altLang="zh-CN"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关键字</a:t>
            </a:r>
          </a:p>
        </p:txBody>
      </p:sp>
      <p:sp>
        <p:nvSpPr>
          <p:cNvPr id="21" name="TextBox 20"/>
          <p:cNvSpPr txBox="1"/>
          <p:nvPr/>
        </p:nvSpPr>
        <p:spPr>
          <a:xfrm>
            <a:off x="8753842" y="4572260"/>
            <a:ext cx="1221053" cy="7078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a:t>
            </a:r>
            <a:endParaRPr kumimoji="0" lang="en-US" altLang="zh-CN"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23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关键字</a:t>
            </a:r>
          </a:p>
        </p:txBody>
      </p:sp>
      <p:sp>
        <p:nvSpPr>
          <p:cNvPr id="23" name="文本框 3"/>
          <p:cNvSpPr txBox="1"/>
          <p:nvPr/>
        </p:nvSpPr>
        <p:spPr>
          <a:xfrm>
            <a:off x="1092835" y="718820"/>
            <a:ext cx="3037840" cy="460375"/>
          </a:xfrm>
          <a:prstGeom prst="rect">
            <a:avLst/>
          </a:prstGeom>
          <a:noFill/>
        </p:spPr>
        <p:txBody>
          <a:bodyPr wrap="square" rtlCol="0" anchor="t">
            <a:spAutoFit/>
          </a:bodyPr>
          <a:lstStyle/>
          <a:p>
            <a:pPr algn="dist"/>
            <a:r>
              <a:rPr lang="en-US" altLang="zh-CN" sz="2400" b="1">
                <a:gradFill>
                  <a:gsLst>
                    <a:gs pos="50000">
                      <a:srgbClr val="DC7183"/>
                    </a:gs>
                    <a:gs pos="0">
                      <a:srgbClr val="E8A0AC"/>
                    </a:gs>
                    <a:gs pos="100000">
                      <a:srgbClr val="D04159"/>
                    </a:gs>
                  </a:gsLst>
                  <a:lin scaled="1"/>
                </a:gradFill>
                <a:cs typeface="+mn-ea"/>
                <a:sym typeface="+mn-lt"/>
              </a:rPr>
              <a:t>01.</a:t>
            </a:r>
            <a:r>
              <a:rPr lang="zh-CN" altLang="en-US" sz="2400" b="1">
                <a:gradFill>
                  <a:gsLst>
                    <a:gs pos="50000">
                      <a:srgbClr val="DC7183"/>
                    </a:gs>
                    <a:gs pos="0">
                      <a:srgbClr val="E8A0AC"/>
                    </a:gs>
                    <a:gs pos="100000">
                      <a:srgbClr val="D04159"/>
                    </a:gs>
                  </a:gsLst>
                  <a:lin scaled="1"/>
                </a:gradFill>
                <a:cs typeface="+mn-ea"/>
                <a:sym typeface="+mn-lt"/>
              </a:rPr>
              <a:t>点此编辑标题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P spid="17" grpId="0"/>
      <p:bldP spid="18" grpId="0" animBg="1"/>
      <p:bldP spid="19" grpId="0" animBg="1"/>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oskhxr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2363</Words>
  <Application>Microsoft Office PowerPoint</Application>
  <PresentationFormat>宽屏</PresentationFormat>
  <Paragraphs>306</Paragraphs>
  <Slides>31</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 Unicode MS</vt:lpstr>
      <vt:lpstr>DFGothic-EB</vt:lpstr>
      <vt:lpstr>阿里巴巴普惠体</vt:lpstr>
      <vt:lpstr>华文黑体</vt:lpstr>
      <vt:lpstr>宋体</vt:lpstr>
      <vt:lpstr>微软雅黑</vt:lpstr>
      <vt:lpstr>Arial</vt:lpstr>
      <vt:lpstr>Calibri</vt:lpstr>
      <vt:lpstr>Century Gothic</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2020-07-27T16:12:00Z</cp:lastPrinted>
  <dcterms:created xsi:type="dcterms:W3CDTF">2022-03-04T05:57:00Z</dcterms:created>
  <dcterms:modified xsi:type="dcterms:W3CDTF">2023-01-10T06:04:05Z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2820A56219A241A8A94C465C031ED2DB</vt:lpwstr>
  </property>
  <property fmtid="{A09F084E-AD41-489F-8076-AA5BE3082BCA}" pid="100">
    <vt:ui4>5</vt:ui4>
  </property>
  <property fmtid="{64440492-4C8B-11D1-8B70-080036B11A03}" pid="11">
    <vt:lpwstr>www.2ppt.com-爱PPT提供资源下载</vt:lpwstr>
  </property>
</Properties>
</file>