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5" r:id="rId4"/>
    <p:sldId id="266" r:id="rId5"/>
    <p:sldId id="268" r:id="rId6"/>
    <p:sldId id="270" r:id="rId7"/>
    <p:sldId id="271" r:id="rId8"/>
    <p:sldId id="272" r:id="rId9"/>
    <p:sldId id="274" r:id="rId10"/>
    <p:sldId id="273" r:id="rId11"/>
    <p:sldId id="265" r:id="rId12"/>
    <p:sldId id="259" r:id="rId13"/>
    <p:sldId id="261" r:id="rId14"/>
    <p:sldId id="262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738"/>
    <a:srgbClr val="504724"/>
    <a:srgbClr val="38160C"/>
    <a:srgbClr val="B39B7C"/>
    <a:srgbClr val="D28B2F"/>
    <a:srgbClr val="C57F2B"/>
    <a:srgbClr val="93634C"/>
    <a:srgbClr val="946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 varScale="1">
        <p:scale>
          <a:sx n="105" d="100"/>
          <a:sy n="105" d="100"/>
        </p:scale>
        <p:origin x="-1146" y="-78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F6B966-C80D-4C22-B12B-ECBC2184261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DE198-5F1F-4FC3-B828-6E60FC6B6B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286375" y="6599238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51" name="组合 15"/>
          <p:cNvGrpSpPr/>
          <p:nvPr/>
        </p:nvGrpSpPr>
        <p:grpSpPr>
          <a:xfrm rot="5400000">
            <a:off x="314325" y="3152775"/>
            <a:ext cx="2519363" cy="333375"/>
            <a:chOff x="1811867" y="3185013"/>
            <a:chExt cx="4035239" cy="416455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920239" y="2418360"/>
                <a:ext cx="681256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179638" y="2060575"/>
            <a:ext cx="800100" cy="39608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黄色</a:t>
            </a: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大气商务金融</a:t>
            </a:r>
            <a:endParaRPr kumimoji="0" lang="zh-CN" altLang="en-US" sz="40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1" name="TextBox 19"/>
          <p:cNvSpPr txBox="1"/>
          <p:nvPr/>
        </p:nvSpPr>
        <p:spPr>
          <a:xfrm>
            <a:off x="1189038" y="2563813"/>
            <a:ext cx="552450" cy="1439862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buSzTx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汇报人：PPT</a:t>
            </a:r>
          </a:p>
          <a:p>
            <a:pPr>
              <a:buSzTx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TextBox 35"/>
          <p:cNvSpPr txBox="1"/>
          <p:nvPr/>
        </p:nvSpPr>
        <p:spPr>
          <a:xfrm>
            <a:off x="1597025" y="2132013"/>
            <a:ext cx="615950" cy="33845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工作计划等</a:t>
            </a:r>
          </a:p>
          <a:p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3318" name="矩形 4"/>
          <p:cNvSpPr/>
          <p:nvPr/>
        </p:nvSpPr>
        <p:spPr>
          <a:xfrm>
            <a:off x="4605338" y="2085975"/>
            <a:ext cx="1835150" cy="1336675"/>
          </a:xfrm>
          <a:prstGeom prst="rect">
            <a:avLst/>
          </a:prstGeom>
          <a:solidFill>
            <a:srgbClr val="D5A738"/>
          </a:solidFill>
          <a:ln w="9525">
            <a:noFill/>
          </a:ln>
        </p:spPr>
        <p:txBody>
          <a:bodyPr lIns="68580" tIns="34290" rIns="68580" bIns="34290" anchor="t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矩形 5"/>
          <p:cNvSpPr/>
          <p:nvPr/>
        </p:nvSpPr>
        <p:spPr>
          <a:xfrm>
            <a:off x="6457950" y="2085975"/>
            <a:ext cx="1835150" cy="1336675"/>
          </a:xfrm>
          <a:prstGeom prst="rect">
            <a:avLst/>
          </a:prstGeom>
          <a:solidFill>
            <a:srgbClr val="504724"/>
          </a:solidFill>
          <a:ln w="9525">
            <a:noFill/>
          </a:ln>
        </p:spPr>
        <p:txBody>
          <a:bodyPr lIns="68580" tIns="34290" rIns="68580" bIns="34290" anchor="t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矩形 16"/>
          <p:cNvSpPr/>
          <p:nvPr/>
        </p:nvSpPr>
        <p:spPr>
          <a:xfrm>
            <a:off x="2736850" y="3452813"/>
            <a:ext cx="1836738" cy="1336675"/>
          </a:xfrm>
          <a:prstGeom prst="rect">
            <a:avLst/>
          </a:prstGeom>
          <a:solidFill>
            <a:srgbClr val="D5A738"/>
          </a:solidFill>
          <a:ln w="9525">
            <a:noFill/>
          </a:ln>
        </p:spPr>
        <p:txBody>
          <a:bodyPr lIns="68580" tIns="34290" rIns="68580" bIns="34290" anchor="t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矩形 17"/>
          <p:cNvSpPr/>
          <p:nvPr/>
        </p:nvSpPr>
        <p:spPr>
          <a:xfrm>
            <a:off x="900113" y="3452813"/>
            <a:ext cx="1809750" cy="1336675"/>
          </a:xfrm>
          <a:prstGeom prst="rect">
            <a:avLst/>
          </a:prstGeom>
          <a:solidFill>
            <a:srgbClr val="504724"/>
          </a:solidFill>
          <a:ln w="9525">
            <a:noFill/>
          </a:ln>
        </p:spPr>
        <p:txBody>
          <a:bodyPr lIns="68580" tIns="34290" rIns="68580" bIns="34290" anchor="t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899592" y="2084432"/>
            <a:ext cx="3666060" cy="1337310"/>
            <a:chOff x="1157120" y="1645920"/>
            <a:chExt cx="4898240" cy="1783080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15" name="矩形 14"/>
            <p:cNvSpPr/>
            <p:nvPr/>
          </p:nvSpPr>
          <p:spPr bwMode="auto">
            <a:xfrm>
              <a:off x="1158240" y="164592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157120" y="164592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611372" y="3452222"/>
            <a:ext cx="3680460" cy="1344930"/>
            <a:chOff x="6096000" y="3469640"/>
            <a:chExt cx="4907280" cy="1793240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18" name="矩形 17"/>
            <p:cNvSpPr/>
            <p:nvPr/>
          </p:nvSpPr>
          <p:spPr bwMode="auto">
            <a:xfrm>
              <a:off x="6096000" y="346964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106160" y="347980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324" name="TextBox 23"/>
          <p:cNvSpPr txBox="1"/>
          <p:nvPr/>
        </p:nvSpPr>
        <p:spPr>
          <a:xfrm>
            <a:off x="4664075" y="2605088"/>
            <a:ext cx="1792288" cy="4841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pPr algn="ctr">
              <a:lnSpc>
                <a:spcPct val="150000"/>
              </a:lnSpc>
              <a:buSzTx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欧美风商务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模板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XXXXX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坚持创新请输入文字内容</a:t>
            </a:r>
          </a:p>
        </p:txBody>
      </p:sp>
      <p:sp>
        <p:nvSpPr>
          <p:cNvPr id="13325" name="TextBox 24"/>
          <p:cNvSpPr txBox="1"/>
          <p:nvPr/>
        </p:nvSpPr>
        <p:spPr>
          <a:xfrm>
            <a:off x="4637088" y="2365375"/>
            <a:ext cx="1125537" cy="2381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</a:t>
            </a:r>
          </a:p>
        </p:txBody>
      </p:sp>
      <p:sp>
        <p:nvSpPr>
          <p:cNvPr id="13326" name="TextBox 23"/>
          <p:cNvSpPr txBox="1"/>
          <p:nvPr/>
        </p:nvSpPr>
        <p:spPr>
          <a:xfrm>
            <a:off x="944563" y="3949700"/>
            <a:ext cx="1792287" cy="484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pPr algn="ctr">
              <a:lnSpc>
                <a:spcPct val="150000"/>
              </a:lnSpc>
              <a:buSzTx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欧美风商务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模板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XXXXX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坚持创新请输入文字内容</a:t>
            </a:r>
          </a:p>
        </p:txBody>
      </p:sp>
      <p:sp>
        <p:nvSpPr>
          <p:cNvPr id="13327" name="TextBox 24"/>
          <p:cNvSpPr txBox="1"/>
          <p:nvPr/>
        </p:nvSpPr>
        <p:spPr>
          <a:xfrm>
            <a:off x="917575" y="3709988"/>
            <a:ext cx="1125538" cy="2381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</a:t>
            </a:r>
          </a:p>
        </p:txBody>
      </p:sp>
      <p:sp>
        <p:nvSpPr>
          <p:cNvPr id="13328" name="TextBox 24"/>
          <p:cNvSpPr txBox="1"/>
          <p:nvPr/>
        </p:nvSpPr>
        <p:spPr>
          <a:xfrm>
            <a:off x="6811963" y="2365375"/>
            <a:ext cx="1125537" cy="2381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</a:t>
            </a:r>
          </a:p>
        </p:txBody>
      </p:sp>
      <p:sp>
        <p:nvSpPr>
          <p:cNvPr id="13329" name="TextBox 24"/>
          <p:cNvSpPr txBox="1"/>
          <p:nvPr/>
        </p:nvSpPr>
        <p:spPr>
          <a:xfrm>
            <a:off x="3021013" y="3709988"/>
            <a:ext cx="1125537" cy="2381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</a:t>
            </a:r>
          </a:p>
        </p:txBody>
      </p:sp>
      <p:sp>
        <p:nvSpPr>
          <p:cNvPr id="26" name="Freeform 94"/>
          <p:cNvSpPr>
            <a:spLocks noEditPoints="1"/>
          </p:cNvSpPr>
          <p:nvPr/>
        </p:nvSpPr>
        <p:spPr bwMode="auto">
          <a:xfrm>
            <a:off x="7253288" y="2678113"/>
            <a:ext cx="242888" cy="406400"/>
          </a:xfrm>
          <a:custGeom>
            <a:avLst/>
            <a:gdLst>
              <a:gd name="T0" fmla="*/ 144703 w 66"/>
              <a:gd name="T1" fmla="*/ 285616 h 107"/>
              <a:gd name="T2" fmla="*/ 58497 w 66"/>
              <a:gd name="T3" fmla="*/ 285616 h 107"/>
              <a:gd name="T4" fmla="*/ 101600 w 66"/>
              <a:gd name="T5" fmla="*/ 328612 h 107"/>
              <a:gd name="T6" fmla="*/ 144703 w 66"/>
              <a:gd name="T7" fmla="*/ 285616 h 107"/>
              <a:gd name="T8" fmla="*/ 141624 w 66"/>
              <a:gd name="T9" fmla="*/ 245691 h 107"/>
              <a:gd name="T10" fmla="*/ 61576 w 66"/>
              <a:gd name="T11" fmla="*/ 245691 h 107"/>
              <a:gd name="T12" fmla="*/ 43103 w 66"/>
              <a:gd name="T13" fmla="*/ 257976 h 107"/>
              <a:gd name="T14" fmla="*/ 61576 w 66"/>
              <a:gd name="T15" fmla="*/ 270260 h 107"/>
              <a:gd name="T16" fmla="*/ 141624 w 66"/>
              <a:gd name="T17" fmla="*/ 270260 h 107"/>
              <a:gd name="T18" fmla="*/ 160097 w 66"/>
              <a:gd name="T19" fmla="*/ 257976 h 107"/>
              <a:gd name="T20" fmla="*/ 141624 w 66"/>
              <a:gd name="T21" fmla="*/ 245691 h 107"/>
              <a:gd name="T22" fmla="*/ 36945 w 66"/>
              <a:gd name="T23" fmla="*/ 76779 h 107"/>
              <a:gd name="T24" fmla="*/ 33867 w 66"/>
              <a:gd name="T25" fmla="*/ 76779 h 107"/>
              <a:gd name="T26" fmla="*/ 30788 w 66"/>
              <a:gd name="T27" fmla="*/ 67565 h 107"/>
              <a:gd name="T28" fmla="*/ 83127 w 66"/>
              <a:gd name="T29" fmla="*/ 27640 h 107"/>
              <a:gd name="T30" fmla="*/ 83127 w 66"/>
              <a:gd name="T31" fmla="*/ 27640 h 107"/>
              <a:gd name="T32" fmla="*/ 89285 w 66"/>
              <a:gd name="T33" fmla="*/ 33783 h 107"/>
              <a:gd name="T34" fmla="*/ 86206 w 66"/>
              <a:gd name="T35" fmla="*/ 39925 h 107"/>
              <a:gd name="T36" fmla="*/ 40024 w 66"/>
              <a:gd name="T37" fmla="*/ 73707 h 107"/>
              <a:gd name="T38" fmla="*/ 36945 w 66"/>
              <a:gd name="T39" fmla="*/ 76779 h 107"/>
              <a:gd name="T40" fmla="*/ 101600 w 66"/>
              <a:gd name="T41" fmla="*/ 0 h 107"/>
              <a:gd name="T42" fmla="*/ 0 w 66"/>
              <a:gd name="T43" fmla="*/ 107490 h 107"/>
              <a:gd name="T44" fmla="*/ 6158 w 66"/>
              <a:gd name="T45" fmla="*/ 138201 h 107"/>
              <a:gd name="T46" fmla="*/ 6158 w 66"/>
              <a:gd name="T47" fmla="*/ 138201 h 107"/>
              <a:gd name="T48" fmla="*/ 40024 w 66"/>
              <a:gd name="T49" fmla="*/ 224193 h 107"/>
              <a:gd name="T50" fmla="*/ 46182 w 66"/>
              <a:gd name="T51" fmla="*/ 230336 h 107"/>
              <a:gd name="T52" fmla="*/ 157018 w 66"/>
              <a:gd name="T53" fmla="*/ 230336 h 107"/>
              <a:gd name="T54" fmla="*/ 163176 w 66"/>
              <a:gd name="T55" fmla="*/ 224193 h 107"/>
              <a:gd name="T56" fmla="*/ 197042 w 66"/>
              <a:gd name="T57" fmla="*/ 138201 h 107"/>
              <a:gd name="T58" fmla="*/ 200121 w 66"/>
              <a:gd name="T59" fmla="*/ 138201 h 107"/>
              <a:gd name="T60" fmla="*/ 203200 w 66"/>
              <a:gd name="T61" fmla="*/ 107490 h 107"/>
              <a:gd name="T62" fmla="*/ 101600 w 66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6" h="107">
                <a:moveTo>
                  <a:pt x="47" y="93"/>
                </a:moveTo>
                <a:cubicBezTo>
                  <a:pt x="19" y="93"/>
                  <a:pt x="19" y="93"/>
                  <a:pt x="19" y="93"/>
                </a:cubicBezTo>
                <a:cubicBezTo>
                  <a:pt x="19" y="100"/>
                  <a:pt x="25" y="107"/>
                  <a:pt x="33" y="107"/>
                </a:cubicBezTo>
                <a:cubicBezTo>
                  <a:pt x="41" y="107"/>
                  <a:pt x="47" y="100"/>
                  <a:pt x="47" y="93"/>
                </a:cubicBezTo>
                <a:moveTo>
                  <a:pt x="4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17" y="80"/>
                  <a:pt x="14" y="81"/>
                  <a:pt x="14" y="84"/>
                </a:cubicBezTo>
                <a:cubicBezTo>
                  <a:pt x="14" y="86"/>
                  <a:pt x="17" y="88"/>
                  <a:pt x="20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9" y="88"/>
                  <a:pt x="52" y="86"/>
                  <a:pt x="52" y="84"/>
                </a:cubicBezTo>
                <a:cubicBezTo>
                  <a:pt x="52" y="81"/>
                  <a:pt x="49" y="80"/>
                  <a:pt x="46" y="80"/>
                </a:cubicBezTo>
                <a:moveTo>
                  <a:pt x="12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0" y="24"/>
                  <a:pt x="10" y="23"/>
                  <a:pt x="10" y="22"/>
                </a:cubicBezTo>
                <a:cubicBezTo>
                  <a:pt x="14" y="16"/>
                  <a:pt x="20" y="12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9" y="10"/>
                  <a:pt x="29" y="11"/>
                </a:cubicBezTo>
                <a:cubicBezTo>
                  <a:pt x="29" y="12"/>
                  <a:pt x="29" y="13"/>
                  <a:pt x="28" y="13"/>
                </a:cubicBezTo>
                <a:cubicBezTo>
                  <a:pt x="22" y="15"/>
                  <a:pt x="17" y="19"/>
                  <a:pt x="13" y="24"/>
                </a:cubicBezTo>
                <a:cubicBezTo>
                  <a:pt x="13" y="25"/>
                  <a:pt x="13" y="25"/>
                  <a:pt x="12" y="25"/>
                </a:cubicBezTo>
                <a:moveTo>
                  <a:pt x="33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38"/>
                  <a:pt x="1" y="41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5"/>
                  <a:pt x="15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75"/>
                  <a:pt x="53" y="74"/>
                  <a:pt x="53" y="73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1"/>
                  <a:pt x="66" y="38"/>
                  <a:pt x="66" y="35"/>
                </a:cubicBezTo>
                <a:cubicBezTo>
                  <a:pt x="66" y="16"/>
                  <a:pt x="51" y="0"/>
                  <a:pt x="3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3403600" y="4111625"/>
            <a:ext cx="361950" cy="317500"/>
          </a:xfrm>
          <a:custGeom>
            <a:avLst/>
            <a:gdLst>
              <a:gd name="T0" fmla="*/ 52273 w 111"/>
              <a:gd name="T1" fmla="*/ 264427 h 95"/>
              <a:gd name="T2" fmla="*/ 46123 w 111"/>
              <a:gd name="T3" fmla="*/ 261353 h 95"/>
              <a:gd name="T4" fmla="*/ 46123 w 111"/>
              <a:gd name="T5" fmla="*/ 252128 h 95"/>
              <a:gd name="T6" fmla="*/ 122995 w 111"/>
              <a:gd name="T7" fmla="*/ 190634 h 95"/>
              <a:gd name="T8" fmla="*/ 126070 w 111"/>
              <a:gd name="T9" fmla="*/ 190634 h 95"/>
              <a:gd name="T10" fmla="*/ 132220 w 111"/>
              <a:gd name="T11" fmla="*/ 193708 h 95"/>
              <a:gd name="T12" fmla="*/ 129145 w 111"/>
              <a:gd name="T13" fmla="*/ 202933 h 95"/>
              <a:gd name="T14" fmla="*/ 58423 w 111"/>
              <a:gd name="T15" fmla="*/ 261353 h 95"/>
              <a:gd name="T16" fmla="*/ 52273 w 111"/>
              <a:gd name="T17" fmla="*/ 264427 h 95"/>
              <a:gd name="T18" fmla="*/ 138370 w 111"/>
              <a:gd name="T19" fmla="*/ 144513 h 95"/>
              <a:gd name="T20" fmla="*/ 132220 w 111"/>
              <a:gd name="T21" fmla="*/ 141438 h 95"/>
              <a:gd name="T22" fmla="*/ 110696 w 111"/>
              <a:gd name="T23" fmla="*/ 92242 h 95"/>
              <a:gd name="T24" fmla="*/ 172193 w 111"/>
              <a:gd name="T25" fmla="*/ 27673 h 95"/>
              <a:gd name="T26" fmla="*/ 178343 w 111"/>
              <a:gd name="T27" fmla="*/ 36897 h 95"/>
              <a:gd name="T28" fmla="*/ 172193 w 111"/>
              <a:gd name="T29" fmla="*/ 43046 h 95"/>
              <a:gd name="T30" fmla="*/ 122995 w 111"/>
              <a:gd name="T31" fmla="*/ 92242 h 95"/>
              <a:gd name="T32" fmla="*/ 141445 w 111"/>
              <a:gd name="T33" fmla="*/ 129139 h 95"/>
              <a:gd name="T34" fmla="*/ 141445 w 111"/>
              <a:gd name="T35" fmla="*/ 141438 h 95"/>
              <a:gd name="T36" fmla="*/ 138370 w 111"/>
              <a:gd name="T37" fmla="*/ 144513 h 95"/>
              <a:gd name="T38" fmla="*/ 172193 w 111"/>
              <a:gd name="T39" fmla="*/ 0 h 95"/>
              <a:gd name="T40" fmla="*/ 83022 w 111"/>
              <a:gd name="T41" fmla="*/ 92242 h 95"/>
              <a:gd name="T42" fmla="*/ 116846 w 111"/>
              <a:gd name="T43" fmla="*/ 162961 h 95"/>
              <a:gd name="T44" fmla="*/ 0 w 111"/>
              <a:gd name="T45" fmla="*/ 285951 h 95"/>
              <a:gd name="T46" fmla="*/ 0 w 111"/>
              <a:gd name="T47" fmla="*/ 289025 h 95"/>
              <a:gd name="T48" fmla="*/ 6150 w 111"/>
              <a:gd name="T49" fmla="*/ 292100 h 95"/>
              <a:gd name="T50" fmla="*/ 338237 w 111"/>
              <a:gd name="T51" fmla="*/ 292100 h 95"/>
              <a:gd name="T52" fmla="*/ 341312 w 111"/>
              <a:gd name="T53" fmla="*/ 289025 h 95"/>
              <a:gd name="T54" fmla="*/ 341312 w 111"/>
              <a:gd name="T55" fmla="*/ 285951 h 95"/>
              <a:gd name="T56" fmla="*/ 227541 w 111"/>
              <a:gd name="T57" fmla="*/ 162961 h 95"/>
              <a:gd name="T58" fmla="*/ 258290 w 111"/>
              <a:gd name="T59" fmla="*/ 92242 h 95"/>
              <a:gd name="T60" fmla="*/ 172193 w 111"/>
              <a:gd name="T61" fmla="*/ 0 h 9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1" h="95">
                <a:moveTo>
                  <a:pt x="17" y="86"/>
                </a:moveTo>
                <a:cubicBezTo>
                  <a:pt x="16" y="86"/>
                  <a:pt x="16" y="86"/>
                  <a:pt x="15" y="85"/>
                </a:cubicBezTo>
                <a:cubicBezTo>
                  <a:pt x="14" y="85"/>
                  <a:pt x="14" y="83"/>
                  <a:pt x="15" y="82"/>
                </a:cubicBezTo>
                <a:cubicBezTo>
                  <a:pt x="21" y="73"/>
                  <a:pt x="30" y="65"/>
                  <a:pt x="40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2" y="62"/>
                  <a:pt x="43" y="62"/>
                  <a:pt x="43" y="63"/>
                </a:cubicBezTo>
                <a:cubicBezTo>
                  <a:pt x="44" y="65"/>
                  <a:pt x="43" y="66"/>
                  <a:pt x="42" y="66"/>
                </a:cubicBezTo>
                <a:cubicBezTo>
                  <a:pt x="32" y="70"/>
                  <a:pt x="24" y="76"/>
                  <a:pt x="19" y="85"/>
                </a:cubicBezTo>
                <a:cubicBezTo>
                  <a:pt x="18" y="86"/>
                  <a:pt x="17" y="86"/>
                  <a:pt x="17" y="86"/>
                </a:cubicBezTo>
                <a:moveTo>
                  <a:pt x="45" y="47"/>
                </a:moveTo>
                <a:cubicBezTo>
                  <a:pt x="44" y="47"/>
                  <a:pt x="44" y="47"/>
                  <a:pt x="43" y="46"/>
                </a:cubicBezTo>
                <a:cubicBezTo>
                  <a:pt x="38" y="42"/>
                  <a:pt x="36" y="36"/>
                  <a:pt x="36" y="30"/>
                </a:cubicBezTo>
                <a:cubicBezTo>
                  <a:pt x="36" y="18"/>
                  <a:pt x="45" y="9"/>
                  <a:pt x="56" y="9"/>
                </a:cubicBezTo>
                <a:cubicBezTo>
                  <a:pt x="57" y="9"/>
                  <a:pt x="58" y="10"/>
                  <a:pt x="58" y="12"/>
                </a:cubicBezTo>
                <a:cubicBezTo>
                  <a:pt x="58" y="13"/>
                  <a:pt x="57" y="14"/>
                  <a:pt x="56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5"/>
                  <a:pt x="42" y="39"/>
                  <a:pt x="46" y="42"/>
                </a:cubicBezTo>
                <a:cubicBezTo>
                  <a:pt x="47" y="43"/>
                  <a:pt x="47" y="45"/>
                  <a:pt x="46" y="46"/>
                </a:cubicBezTo>
                <a:cubicBezTo>
                  <a:pt x="46" y="46"/>
                  <a:pt x="45" y="47"/>
                  <a:pt x="45" y="47"/>
                </a:cubicBezTo>
                <a:moveTo>
                  <a:pt x="56" y="0"/>
                </a:moveTo>
                <a:cubicBezTo>
                  <a:pt x="40" y="0"/>
                  <a:pt x="27" y="14"/>
                  <a:pt x="27" y="30"/>
                </a:cubicBezTo>
                <a:cubicBezTo>
                  <a:pt x="27" y="39"/>
                  <a:pt x="31" y="48"/>
                  <a:pt x="38" y="53"/>
                </a:cubicBezTo>
                <a:cubicBezTo>
                  <a:pt x="20" y="59"/>
                  <a:pt x="6" y="74"/>
                  <a:pt x="0" y="9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5"/>
                  <a:pt x="1" y="95"/>
                  <a:pt x="2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1" y="95"/>
                  <a:pt x="111" y="94"/>
                </a:cubicBezTo>
                <a:cubicBezTo>
                  <a:pt x="111" y="94"/>
                  <a:pt x="111" y="94"/>
                  <a:pt x="111" y="93"/>
                </a:cubicBezTo>
                <a:cubicBezTo>
                  <a:pt x="106" y="74"/>
                  <a:pt x="91" y="59"/>
                  <a:pt x="74" y="53"/>
                </a:cubicBezTo>
                <a:cubicBezTo>
                  <a:pt x="80" y="48"/>
                  <a:pt x="84" y="39"/>
                  <a:pt x="84" y="30"/>
                </a:cubicBezTo>
                <a:cubicBezTo>
                  <a:pt x="84" y="14"/>
                  <a:pt x="71" y="0"/>
                  <a:pt x="5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8"/>
          <p:cNvGrpSpPr/>
          <p:nvPr/>
        </p:nvGrpSpPr>
        <p:grpSpPr>
          <a:xfrm>
            <a:off x="4276725" y="1773238"/>
            <a:ext cx="4471988" cy="3217862"/>
            <a:chOff x="5891920" y="2076038"/>
            <a:chExt cx="5957218" cy="4286015"/>
          </a:xfrm>
        </p:grpSpPr>
        <p:grpSp>
          <p:nvGrpSpPr>
            <p:cNvPr id="14338" name="8"/>
            <p:cNvGrpSpPr/>
            <p:nvPr/>
          </p:nvGrpSpPr>
          <p:grpSpPr>
            <a:xfrm>
              <a:off x="5891920" y="2076038"/>
              <a:ext cx="5957218" cy="4286015"/>
              <a:chOff x="4943871" y="1701800"/>
              <a:chExt cx="6552804" cy="4390504"/>
            </a:xfrm>
          </p:grpSpPr>
          <p:sp>
            <p:nvSpPr>
              <p:cNvPr id="15" name="3"/>
              <p:cNvSpPr/>
              <p:nvPr/>
            </p:nvSpPr>
            <p:spPr>
              <a:xfrm>
                <a:off x="5448649" y="1701800"/>
                <a:ext cx="6048026" cy="4390504"/>
              </a:xfrm>
              <a:prstGeom prst="rect">
                <a:avLst/>
              </a:prstGeom>
              <a:solidFill>
                <a:srgbClr val="504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25"/>
              <p:cNvSpPr/>
              <p:nvPr/>
            </p:nvSpPr>
            <p:spPr>
              <a:xfrm rot="16200000">
                <a:off x="3001008" y="3644663"/>
                <a:ext cx="4390504" cy="504778"/>
              </a:xfrm>
              <a:custGeom>
                <a:avLst/>
                <a:gdLst>
                  <a:gd name="connsiteX0" fmla="*/ 4390504 w 4390504"/>
                  <a:gd name="connsiteY0" fmla="*/ 216024 h 504056"/>
                  <a:gd name="connsiteX1" fmla="*/ 4390504 w 4390504"/>
                  <a:gd name="connsiteY1" fmla="*/ 504056 h 504056"/>
                  <a:gd name="connsiteX2" fmla="*/ 0 w 4390504"/>
                  <a:gd name="connsiteY2" fmla="*/ 504056 h 504056"/>
                  <a:gd name="connsiteX3" fmla="*/ 0 w 4390504"/>
                  <a:gd name="connsiteY3" fmla="*/ 216024 h 504056"/>
                  <a:gd name="connsiteX4" fmla="*/ 1985629 w 4390504"/>
                  <a:gd name="connsiteY4" fmla="*/ 216024 h 504056"/>
                  <a:gd name="connsiteX5" fmla="*/ 2195252 w 4390504"/>
                  <a:gd name="connsiteY5" fmla="*/ 0 h 504056"/>
                  <a:gd name="connsiteX6" fmla="*/ 2404874 w 4390504"/>
                  <a:gd name="connsiteY6" fmla="*/ 216024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0504" h="504056">
                    <a:moveTo>
                      <a:pt x="4390504" y="216024"/>
                    </a:moveTo>
                    <a:lnTo>
                      <a:pt x="4390504" y="504056"/>
                    </a:lnTo>
                    <a:lnTo>
                      <a:pt x="0" y="504056"/>
                    </a:lnTo>
                    <a:lnTo>
                      <a:pt x="0" y="216024"/>
                    </a:lnTo>
                    <a:lnTo>
                      <a:pt x="1985629" y="216024"/>
                    </a:lnTo>
                    <a:lnTo>
                      <a:pt x="2195252" y="0"/>
                    </a:lnTo>
                    <a:lnTo>
                      <a:pt x="2404874" y="216024"/>
                    </a:lnTo>
                    <a:close/>
                  </a:path>
                </a:pathLst>
              </a:custGeom>
              <a:solidFill>
                <a:srgbClr val="D5A7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30"/>
            <p:cNvCxnSpPr/>
            <p:nvPr/>
          </p:nvCxnSpPr>
          <p:spPr>
            <a:xfrm>
              <a:off x="6942946" y="3131154"/>
              <a:ext cx="41025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1"/>
            <p:cNvCxnSpPr/>
            <p:nvPr/>
          </p:nvCxnSpPr>
          <p:spPr>
            <a:xfrm>
              <a:off x="6942946" y="4943249"/>
              <a:ext cx="41025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4348" name="矩形 12"/>
          <p:cNvSpPr/>
          <p:nvPr/>
        </p:nvSpPr>
        <p:spPr>
          <a:xfrm>
            <a:off x="5076825" y="42116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9" name="矩形 13"/>
          <p:cNvSpPr/>
          <p:nvPr/>
        </p:nvSpPr>
        <p:spPr>
          <a:xfrm>
            <a:off x="5148263" y="3563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50" name="矩形 14"/>
          <p:cNvSpPr/>
          <p:nvPr/>
        </p:nvSpPr>
        <p:spPr>
          <a:xfrm>
            <a:off x="5148263" y="21336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9" name="图片 18" descr="C:\Users\Administrator\Desktop\QQ截图20170308154951.jpgQQ截图201703081549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395538"/>
            <a:ext cx="3330575" cy="197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8"/>
          <p:cNvGrpSpPr/>
          <p:nvPr/>
        </p:nvGrpSpPr>
        <p:grpSpPr>
          <a:xfrm>
            <a:off x="1116013" y="2060575"/>
            <a:ext cx="7108825" cy="3060700"/>
            <a:chOff x="1265238" y="1793874"/>
            <a:chExt cx="10529887" cy="4533901"/>
          </a:xfrm>
        </p:grpSpPr>
        <p:sp>
          <p:nvSpPr>
            <p:cNvPr id="11" name="矩形 10"/>
            <p:cNvSpPr/>
            <p:nvPr/>
          </p:nvSpPr>
          <p:spPr>
            <a:xfrm>
              <a:off x="3999998" y="1793874"/>
              <a:ext cx="7795127" cy="2038845"/>
            </a:xfrm>
            <a:prstGeom prst="rect">
              <a:avLst/>
            </a:prstGeom>
            <a:solidFill>
              <a:srgbClr val="D5A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等腰三角形 5"/>
            <p:cNvSpPr/>
            <p:nvPr/>
          </p:nvSpPr>
          <p:spPr>
            <a:xfrm rot="5400000">
              <a:off x="1554409" y="1504702"/>
              <a:ext cx="2038845" cy="2617186"/>
            </a:xfrm>
            <a:custGeom>
              <a:avLst/>
              <a:gdLst/>
              <a:ahLst/>
              <a:cxnLst/>
              <a:rect l="l" t="t" r="r" b="b"/>
              <a:pathLst>
                <a:path w="1450218" h="1860602">
                  <a:moveTo>
                    <a:pt x="0" y="1860602"/>
                  </a:moveTo>
                  <a:lnTo>
                    <a:pt x="0" y="132410"/>
                  </a:lnTo>
                  <a:lnTo>
                    <a:pt x="582757" y="132410"/>
                  </a:lnTo>
                  <a:lnTo>
                    <a:pt x="725109" y="0"/>
                  </a:lnTo>
                  <a:lnTo>
                    <a:pt x="867461" y="132410"/>
                  </a:lnTo>
                  <a:lnTo>
                    <a:pt x="1450218" y="132410"/>
                  </a:lnTo>
                  <a:lnTo>
                    <a:pt x="1450218" y="1860602"/>
                  </a:lnTo>
                  <a:close/>
                </a:path>
              </a:pathLst>
            </a:custGeom>
            <a:solidFill>
              <a:srgbClr val="504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4862" y="2544038"/>
              <a:ext cx="1229820" cy="5526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422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zh-CN" altLang="en-US" sz="1200" b="0" i="0" u="none" strike="noStrike" kern="1200" cap="none" spc="42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65238" y="4288931"/>
              <a:ext cx="7795126" cy="2038844"/>
            </a:xfrm>
            <a:prstGeom prst="rect">
              <a:avLst/>
            </a:prstGeom>
            <a:solidFill>
              <a:srgbClr val="D5A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30"/>
            <p:cNvSpPr/>
            <p:nvPr/>
          </p:nvSpPr>
          <p:spPr>
            <a:xfrm rot="16200000" flipH="1">
              <a:off x="9467109" y="3999759"/>
              <a:ext cx="2038844" cy="2617188"/>
            </a:xfrm>
            <a:custGeom>
              <a:avLst/>
              <a:gdLst/>
              <a:ahLst/>
              <a:cxnLst/>
              <a:rect l="l" t="t" r="r" b="b"/>
              <a:pathLst>
                <a:path w="1450218" h="1860602">
                  <a:moveTo>
                    <a:pt x="0" y="132410"/>
                  </a:moveTo>
                  <a:lnTo>
                    <a:pt x="0" y="1860602"/>
                  </a:lnTo>
                  <a:lnTo>
                    <a:pt x="1450218" y="1860602"/>
                  </a:lnTo>
                  <a:lnTo>
                    <a:pt x="1450218" y="132410"/>
                  </a:lnTo>
                  <a:lnTo>
                    <a:pt x="867461" y="132410"/>
                  </a:lnTo>
                  <a:lnTo>
                    <a:pt x="725109" y="0"/>
                  </a:lnTo>
                  <a:lnTo>
                    <a:pt x="582757" y="132410"/>
                  </a:lnTo>
                  <a:close/>
                </a:path>
              </a:pathLst>
            </a:custGeom>
            <a:solidFill>
              <a:srgbClr val="504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65681" y="5036743"/>
              <a:ext cx="1229819" cy="5549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422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zh-CN" altLang="en-US" sz="1200" b="0" i="0" u="none" strike="noStrike" kern="1200" cap="none" spc="42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36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7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7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7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997200" y="1773238"/>
            <a:ext cx="3186113" cy="3455987"/>
            <a:chOff x="3996419" y="1496934"/>
            <a:chExt cx="4248695" cy="4607339"/>
          </a:xfrm>
        </p:grpSpPr>
        <p:sp>
          <p:nvSpPr>
            <p:cNvPr id="38" name="Oval 21"/>
            <p:cNvSpPr/>
            <p:nvPr/>
          </p:nvSpPr>
          <p:spPr bwMode="auto">
            <a:xfrm>
              <a:off x="4371118" y="5810098"/>
              <a:ext cx="3391334" cy="294175"/>
            </a:xfrm>
            <a:prstGeom prst="ellipse">
              <a:avLst/>
            </a:prstGeom>
            <a:solidFill>
              <a:srgbClr val="E6E5E5"/>
            </a:solidFill>
            <a:ln w="9525">
              <a:solidFill>
                <a:srgbClr val="000000">
                  <a:alpha val="0"/>
                </a:srgb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: Shape 4"/>
            <p:cNvSpPr/>
            <p:nvPr/>
          </p:nvSpPr>
          <p:spPr bwMode="auto">
            <a:xfrm>
              <a:off x="5014667" y="1505399"/>
              <a:ext cx="1105042" cy="1140723"/>
            </a:xfrm>
            <a:custGeom>
              <a:avLst/>
              <a:gdLst>
                <a:gd name="T0" fmla="*/ 0 w 18779"/>
                <a:gd name="T1" fmla="*/ 0 h 18961"/>
                <a:gd name="T2" fmla="*/ 0 w 18779"/>
                <a:gd name="T3" fmla="*/ 0 h 18961"/>
                <a:gd name="T4" fmla="*/ 0 w 18779"/>
                <a:gd name="T5" fmla="*/ 0 h 18961"/>
                <a:gd name="T6" fmla="*/ 0 w 18779"/>
                <a:gd name="T7" fmla="*/ 0 h 18961"/>
                <a:gd name="T8" fmla="*/ 0 w 18779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79" h="18961">
                  <a:moveTo>
                    <a:pt x="15613" y="18961"/>
                  </a:moveTo>
                  <a:cubicBezTo>
                    <a:pt x="16591" y="17548"/>
                    <a:pt x="17662" y="16090"/>
                    <a:pt x="18779" y="14586"/>
                  </a:cubicBezTo>
                  <a:cubicBezTo>
                    <a:pt x="12495" y="6247"/>
                    <a:pt x="4395" y="-2639"/>
                    <a:pt x="763" y="733"/>
                  </a:cubicBezTo>
                  <a:cubicBezTo>
                    <a:pt x="-2821" y="4424"/>
                    <a:pt x="6908" y="12718"/>
                    <a:pt x="15613" y="18961"/>
                  </a:cubicBezTo>
                  <a:close/>
                  <a:moveTo>
                    <a:pt x="15613" y="18961"/>
                  </a:moveTo>
                </a:path>
              </a:pathLst>
            </a:custGeom>
            <a:solidFill>
              <a:srgbClr val="50472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: Shape 5"/>
            <p:cNvSpPr/>
            <p:nvPr/>
          </p:nvSpPr>
          <p:spPr bwMode="auto">
            <a:xfrm>
              <a:off x="3996419" y="1545610"/>
              <a:ext cx="2631354" cy="2584090"/>
            </a:xfrm>
            <a:custGeom>
              <a:avLst/>
              <a:gdLst>
                <a:gd name="T0" fmla="*/ 4 w 19199"/>
                <a:gd name="T1" fmla="*/ 0 h 21600"/>
                <a:gd name="T2" fmla="*/ 10 w 19199"/>
                <a:gd name="T3" fmla="*/ 4 h 21600"/>
                <a:gd name="T4" fmla="*/ 6 w 19199"/>
                <a:gd name="T5" fmla="*/ 6 h 21600"/>
                <a:gd name="T6" fmla="*/ 0 w 19199"/>
                <a:gd name="T7" fmla="*/ 2 h 21600"/>
                <a:gd name="T8" fmla="*/ 4 w 19199"/>
                <a:gd name="T9" fmla="*/ 0 h 21600"/>
                <a:gd name="T10" fmla="*/ 4 w 19199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99" h="21600">
                  <a:moveTo>
                    <a:pt x="7740" y="0"/>
                  </a:moveTo>
                  <a:cubicBezTo>
                    <a:pt x="5005" y="3135"/>
                    <a:pt x="19199" y="13134"/>
                    <a:pt x="19199" y="13134"/>
                  </a:cubicBezTo>
                  <a:cubicBezTo>
                    <a:pt x="11813" y="21600"/>
                    <a:pt x="11813" y="21600"/>
                    <a:pt x="11813" y="21600"/>
                  </a:cubicBezTo>
                  <a:cubicBezTo>
                    <a:pt x="11813" y="21600"/>
                    <a:pt x="-2401" y="11601"/>
                    <a:pt x="354" y="8466"/>
                  </a:cubicBezTo>
                  <a:lnTo>
                    <a:pt x="7740" y="0"/>
                  </a:lnTo>
                  <a:close/>
                  <a:moveTo>
                    <a:pt x="7740" y="0"/>
                  </a:moveTo>
                </a:path>
              </a:pathLst>
            </a:custGeom>
            <a:solidFill>
              <a:srgbClr val="D5A738"/>
            </a:solidFill>
            <a:ln w="38100" cap="flat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: Shape 6"/>
            <p:cNvSpPr/>
            <p:nvPr/>
          </p:nvSpPr>
          <p:spPr bwMode="auto">
            <a:xfrm>
              <a:off x="7097734" y="2512792"/>
              <a:ext cx="1145263" cy="1113211"/>
            </a:xfrm>
            <a:custGeom>
              <a:avLst/>
              <a:gdLst>
                <a:gd name="T0" fmla="*/ 0 w 18961"/>
                <a:gd name="T1" fmla="*/ 0 h 18779"/>
                <a:gd name="T2" fmla="*/ 0 w 18961"/>
                <a:gd name="T3" fmla="*/ 0 h 18779"/>
                <a:gd name="T4" fmla="*/ 0 w 18961"/>
                <a:gd name="T5" fmla="*/ 0 h 18779"/>
                <a:gd name="T6" fmla="*/ 0 w 18961"/>
                <a:gd name="T7" fmla="*/ 0 h 18779"/>
                <a:gd name="T8" fmla="*/ 0 w 18961"/>
                <a:gd name="T9" fmla="*/ 0 h 18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779">
                  <a:moveTo>
                    <a:pt x="0" y="15613"/>
                  </a:moveTo>
                  <a:cubicBezTo>
                    <a:pt x="1413" y="16591"/>
                    <a:pt x="2871" y="17662"/>
                    <a:pt x="4375" y="18779"/>
                  </a:cubicBezTo>
                  <a:cubicBezTo>
                    <a:pt x="12714" y="12495"/>
                    <a:pt x="21600" y="4395"/>
                    <a:pt x="18228" y="763"/>
                  </a:cubicBezTo>
                  <a:cubicBezTo>
                    <a:pt x="14537" y="-2821"/>
                    <a:pt x="6243" y="6908"/>
                    <a:pt x="0" y="15613"/>
                  </a:cubicBezTo>
                  <a:close/>
                  <a:moveTo>
                    <a:pt x="0" y="15613"/>
                  </a:moveTo>
                </a:path>
              </a:pathLst>
            </a:custGeom>
            <a:solidFill>
              <a:srgbClr val="0B5FB3"/>
            </a:solidFill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: Shape 7"/>
            <p:cNvSpPr/>
            <p:nvPr/>
          </p:nvSpPr>
          <p:spPr bwMode="auto">
            <a:xfrm>
              <a:off x="5611643" y="1496934"/>
              <a:ext cx="2584780" cy="2630648"/>
            </a:xfrm>
            <a:custGeom>
              <a:avLst/>
              <a:gdLst>
                <a:gd name="T0" fmla="*/ 6 w 21600"/>
                <a:gd name="T1" fmla="*/ 4 h 19199"/>
                <a:gd name="T2" fmla="*/ 2 w 21600"/>
                <a:gd name="T3" fmla="*/ 10 h 19199"/>
                <a:gd name="T4" fmla="*/ 0 w 21600"/>
                <a:gd name="T5" fmla="*/ 6 h 19199"/>
                <a:gd name="T6" fmla="*/ 4 w 21600"/>
                <a:gd name="T7" fmla="*/ 0 h 19199"/>
                <a:gd name="T8" fmla="*/ 6 w 21600"/>
                <a:gd name="T9" fmla="*/ 4 h 19199"/>
                <a:gd name="T10" fmla="*/ 6 w 21600"/>
                <a:gd name="T11" fmla="*/ 4 h 19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199">
                  <a:moveTo>
                    <a:pt x="21600" y="7740"/>
                  </a:moveTo>
                  <a:cubicBezTo>
                    <a:pt x="18465" y="5005"/>
                    <a:pt x="8466" y="19199"/>
                    <a:pt x="8466" y="19199"/>
                  </a:cubicBezTo>
                  <a:cubicBezTo>
                    <a:pt x="0" y="11813"/>
                    <a:pt x="0" y="11813"/>
                    <a:pt x="0" y="11813"/>
                  </a:cubicBezTo>
                  <a:cubicBezTo>
                    <a:pt x="0" y="11813"/>
                    <a:pt x="9999" y="-2401"/>
                    <a:pt x="13134" y="354"/>
                  </a:cubicBezTo>
                  <a:lnTo>
                    <a:pt x="21600" y="7740"/>
                  </a:lnTo>
                  <a:close/>
                  <a:moveTo>
                    <a:pt x="21600" y="7740"/>
                  </a:moveTo>
                </a:path>
              </a:pathLst>
            </a:custGeom>
            <a:solidFill>
              <a:srgbClr val="D5A738"/>
            </a:solidFill>
            <a:ln w="38100" cap="flat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: Shape 8"/>
            <p:cNvSpPr/>
            <p:nvPr/>
          </p:nvSpPr>
          <p:spPr bwMode="auto">
            <a:xfrm>
              <a:off x="7097734" y="2517025"/>
              <a:ext cx="1145263" cy="1111094"/>
            </a:xfrm>
            <a:custGeom>
              <a:avLst/>
              <a:gdLst>
                <a:gd name="T0" fmla="*/ 0 w 18961"/>
                <a:gd name="T1" fmla="*/ 0 h 18779"/>
                <a:gd name="T2" fmla="*/ 0 w 18961"/>
                <a:gd name="T3" fmla="*/ 0 h 18779"/>
                <a:gd name="T4" fmla="*/ 0 w 18961"/>
                <a:gd name="T5" fmla="*/ 0 h 18779"/>
                <a:gd name="T6" fmla="*/ 0 w 18961"/>
                <a:gd name="T7" fmla="*/ 0 h 18779"/>
                <a:gd name="T8" fmla="*/ 0 w 18961"/>
                <a:gd name="T9" fmla="*/ 0 h 18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779">
                  <a:moveTo>
                    <a:pt x="0" y="15613"/>
                  </a:moveTo>
                  <a:cubicBezTo>
                    <a:pt x="1413" y="16591"/>
                    <a:pt x="2871" y="17662"/>
                    <a:pt x="4375" y="18779"/>
                  </a:cubicBezTo>
                  <a:cubicBezTo>
                    <a:pt x="12714" y="12495"/>
                    <a:pt x="21600" y="4395"/>
                    <a:pt x="18228" y="763"/>
                  </a:cubicBezTo>
                  <a:cubicBezTo>
                    <a:pt x="14537" y="-2821"/>
                    <a:pt x="6243" y="6908"/>
                    <a:pt x="0" y="15613"/>
                  </a:cubicBezTo>
                  <a:close/>
                  <a:moveTo>
                    <a:pt x="0" y="15613"/>
                  </a:moveTo>
                </a:path>
              </a:pathLst>
            </a:custGeom>
            <a:solidFill>
              <a:srgbClr val="50472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: Shape 9"/>
            <p:cNvSpPr/>
            <p:nvPr/>
          </p:nvSpPr>
          <p:spPr bwMode="auto">
            <a:xfrm>
              <a:off x="4007004" y="3632352"/>
              <a:ext cx="1138913" cy="1104746"/>
            </a:xfrm>
            <a:custGeom>
              <a:avLst/>
              <a:gdLst>
                <a:gd name="T0" fmla="*/ 0 w 18961"/>
                <a:gd name="T1" fmla="*/ 0 h 18808"/>
                <a:gd name="T2" fmla="*/ 0 w 18961"/>
                <a:gd name="T3" fmla="*/ 0 h 18808"/>
                <a:gd name="T4" fmla="*/ 0 w 18961"/>
                <a:gd name="T5" fmla="*/ 0 h 18808"/>
                <a:gd name="T6" fmla="*/ 0 w 18961"/>
                <a:gd name="T7" fmla="*/ 0 h 18808"/>
                <a:gd name="T8" fmla="*/ 0 w 18961"/>
                <a:gd name="T9" fmla="*/ 0 h 18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808">
                  <a:moveTo>
                    <a:pt x="18961" y="3166"/>
                  </a:moveTo>
                  <a:cubicBezTo>
                    <a:pt x="17548" y="2188"/>
                    <a:pt x="16090" y="1117"/>
                    <a:pt x="14586" y="0"/>
                  </a:cubicBezTo>
                  <a:cubicBezTo>
                    <a:pt x="6247" y="6284"/>
                    <a:pt x="-2639" y="14384"/>
                    <a:pt x="733" y="18062"/>
                  </a:cubicBezTo>
                  <a:cubicBezTo>
                    <a:pt x="4424" y="21600"/>
                    <a:pt x="12718" y="11871"/>
                    <a:pt x="18961" y="3166"/>
                  </a:cubicBezTo>
                  <a:close/>
                  <a:moveTo>
                    <a:pt x="18961" y="3166"/>
                  </a:moveTo>
                </a:path>
              </a:pathLst>
            </a:custGeom>
            <a:solidFill>
              <a:srgbClr val="1398A1"/>
            </a:solidFill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: Shape 10"/>
            <p:cNvSpPr/>
            <p:nvPr/>
          </p:nvSpPr>
          <p:spPr bwMode="auto">
            <a:xfrm>
              <a:off x="4049343" y="3118074"/>
              <a:ext cx="2582664" cy="2632766"/>
            </a:xfrm>
            <a:custGeom>
              <a:avLst/>
              <a:gdLst>
                <a:gd name="T0" fmla="*/ 0 w 21600"/>
                <a:gd name="T1" fmla="*/ 6 h 19199"/>
                <a:gd name="T2" fmla="*/ 4 w 21600"/>
                <a:gd name="T3" fmla="*/ 0 h 19199"/>
                <a:gd name="T4" fmla="*/ 6 w 21600"/>
                <a:gd name="T5" fmla="*/ 4 h 19199"/>
                <a:gd name="T6" fmla="*/ 2 w 21600"/>
                <a:gd name="T7" fmla="*/ 9 h 19199"/>
                <a:gd name="T8" fmla="*/ 0 w 21600"/>
                <a:gd name="T9" fmla="*/ 6 h 19199"/>
                <a:gd name="T10" fmla="*/ 0 w 21600"/>
                <a:gd name="T11" fmla="*/ 6 h 19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199">
                  <a:moveTo>
                    <a:pt x="0" y="11459"/>
                  </a:moveTo>
                  <a:cubicBezTo>
                    <a:pt x="3135" y="14194"/>
                    <a:pt x="13134" y="0"/>
                    <a:pt x="13134" y="0"/>
                  </a:cubicBezTo>
                  <a:cubicBezTo>
                    <a:pt x="21600" y="7386"/>
                    <a:pt x="21600" y="7386"/>
                    <a:pt x="21600" y="7386"/>
                  </a:cubicBezTo>
                  <a:cubicBezTo>
                    <a:pt x="21600" y="7386"/>
                    <a:pt x="11601" y="21600"/>
                    <a:pt x="8466" y="18845"/>
                  </a:cubicBezTo>
                  <a:lnTo>
                    <a:pt x="0" y="11459"/>
                  </a:lnTo>
                  <a:close/>
                  <a:moveTo>
                    <a:pt x="0" y="11459"/>
                  </a:moveTo>
                </a:path>
              </a:pathLst>
            </a:custGeom>
            <a:solidFill>
              <a:srgbClr val="D5A738"/>
            </a:solidFill>
            <a:ln w="38100" cap="flat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: Shape 11"/>
            <p:cNvSpPr/>
            <p:nvPr/>
          </p:nvSpPr>
          <p:spPr bwMode="auto">
            <a:xfrm>
              <a:off x="4007004" y="3632352"/>
              <a:ext cx="1138913" cy="1104746"/>
            </a:xfrm>
            <a:custGeom>
              <a:avLst/>
              <a:gdLst>
                <a:gd name="T0" fmla="*/ 0 w 18961"/>
                <a:gd name="T1" fmla="*/ 0 h 18808"/>
                <a:gd name="T2" fmla="*/ 0 w 18961"/>
                <a:gd name="T3" fmla="*/ 0 h 18808"/>
                <a:gd name="T4" fmla="*/ 0 w 18961"/>
                <a:gd name="T5" fmla="*/ 0 h 18808"/>
                <a:gd name="T6" fmla="*/ 0 w 18961"/>
                <a:gd name="T7" fmla="*/ 0 h 18808"/>
                <a:gd name="T8" fmla="*/ 0 w 18961"/>
                <a:gd name="T9" fmla="*/ 0 h 18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808">
                  <a:moveTo>
                    <a:pt x="18961" y="3166"/>
                  </a:moveTo>
                  <a:cubicBezTo>
                    <a:pt x="17548" y="2188"/>
                    <a:pt x="16090" y="1117"/>
                    <a:pt x="14586" y="0"/>
                  </a:cubicBezTo>
                  <a:cubicBezTo>
                    <a:pt x="6247" y="6284"/>
                    <a:pt x="-2639" y="14384"/>
                    <a:pt x="733" y="18062"/>
                  </a:cubicBezTo>
                  <a:cubicBezTo>
                    <a:pt x="4424" y="21600"/>
                    <a:pt x="12718" y="11871"/>
                    <a:pt x="18961" y="3166"/>
                  </a:cubicBezTo>
                  <a:close/>
                  <a:moveTo>
                    <a:pt x="18961" y="3166"/>
                  </a:moveTo>
                </a:path>
              </a:pathLst>
            </a:custGeom>
            <a:solidFill>
              <a:srgbClr val="50472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: Shape 12"/>
            <p:cNvSpPr/>
            <p:nvPr/>
          </p:nvSpPr>
          <p:spPr bwMode="auto">
            <a:xfrm>
              <a:off x="6126059" y="4614348"/>
              <a:ext cx="1105042" cy="1138608"/>
            </a:xfrm>
            <a:custGeom>
              <a:avLst/>
              <a:gdLst>
                <a:gd name="T0" fmla="*/ 0 w 18808"/>
                <a:gd name="T1" fmla="*/ 0 h 18961"/>
                <a:gd name="T2" fmla="*/ 0 w 18808"/>
                <a:gd name="T3" fmla="*/ 0 h 18961"/>
                <a:gd name="T4" fmla="*/ 0 w 18808"/>
                <a:gd name="T5" fmla="*/ 0 h 18961"/>
                <a:gd name="T6" fmla="*/ 0 w 18808"/>
                <a:gd name="T7" fmla="*/ 0 h 18961"/>
                <a:gd name="T8" fmla="*/ 0 w 18808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08" h="18961">
                  <a:moveTo>
                    <a:pt x="3166" y="0"/>
                  </a:moveTo>
                  <a:cubicBezTo>
                    <a:pt x="2188" y="1413"/>
                    <a:pt x="1117" y="2871"/>
                    <a:pt x="0" y="4375"/>
                  </a:cubicBezTo>
                  <a:cubicBezTo>
                    <a:pt x="6284" y="12714"/>
                    <a:pt x="14384" y="21600"/>
                    <a:pt x="18062" y="18228"/>
                  </a:cubicBezTo>
                  <a:cubicBezTo>
                    <a:pt x="21600" y="14537"/>
                    <a:pt x="11871" y="6243"/>
                    <a:pt x="3166" y="0"/>
                  </a:cubicBezTo>
                  <a:close/>
                  <a:moveTo>
                    <a:pt x="3166" y="0"/>
                  </a:moveTo>
                </a:path>
              </a:pathLst>
            </a:custGeom>
            <a:solidFill>
              <a:srgbClr val="093566"/>
            </a:solidFill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: Shape 13"/>
            <p:cNvSpPr/>
            <p:nvPr/>
          </p:nvSpPr>
          <p:spPr bwMode="auto">
            <a:xfrm>
              <a:off x="5611643" y="3128655"/>
              <a:ext cx="2633471" cy="2581973"/>
            </a:xfrm>
            <a:custGeom>
              <a:avLst/>
              <a:gdLst>
                <a:gd name="T0" fmla="*/ 6 w 19199"/>
                <a:gd name="T1" fmla="*/ 6 h 21600"/>
                <a:gd name="T2" fmla="*/ 0 w 19199"/>
                <a:gd name="T3" fmla="*/ 2 h 21600"/>
                <a:gd name="T4" fmla="*/ 4 w 19199"/>
                <a:gd name="T5" fmla="*/ 0 h 21600"/>
                <a:gd name="T6" fmla="*/ 9 w 19199"/>
                <a:gd name="T7" fmla="*/ 4 h 21600"/>
                <a:gd name="T8" fmla="*/ 6 w 19199"/>
                <a:gd name="T9" fmla="*/ 6 h 21600"/>
                <a:gd name="T10" fmla="*/ 6 w 19199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99" h="21600">
                  <a:moveTo>
                    <a:pt x="11459" y="21600"/>
                  </a:moveTo>
                  <a:cubicBezTo>
                    <a:pt x="14194" y="18465"/>
                    <a:pt x="0" y="8466"/>
                    <a:pt x="0" y="8466"/>
                  </a:cubicBezTo>
                  <a:cubicBezTo>
                    <a:pt x="7386" y="0"/>
                    <a:pt x="7386" y="0"/>
                    <a:pt x="7386" y="0"/>
                  </a:cubicBezTo>
                  <a:cubicBezTo>
                    <a:pt x="7386" y="0"/>
                    <a:pt x="21600" y="9999"/>
                    <a:pt x="18845" y="13134"/>
                  </a:cubicBezTo>
                  <a:lnTo>
                    <a:pt x="11459" y="21600"/>
                  </a:lnTo>
                  <a:close/>
                  <a:moveTo>
                    <a:pt x="11459" y="21600"/>
                  </a:moveTo>
                </a:path>
              </a:pathLst>
            </a:custGeom>
            <a:solidFill>
              <a:srgbClr val="D5A738"/>
            </a:solidFill>
            <a:ln w="38100" cap="flat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: Shape 14"/>
            <p:cNvSpPr/>
            <p:nvPr/>
          </p:nvSpPr>
          <p:spPr bwMode="auto">
            <a:xfrm>
              <a:off x="6126059" y="4612232"/>
              <a:ext cx="1105042" cy="1138608"/>
            </a:xfrm>
            <a:custGeom>
              <a:avLst/>
              <a:gdLst>
                <a:gd name="T0" fmla="*/ 0 w 18808"/>
                <a:gd name="T1" fmla="*/ 0 h 18961"/>
                <a:gd name="T2" fmla="*/ 0 w 18808"/>
                <a:gd name="T3" fmla="*/ 0 h 18961"/>
                <a:gd name="T4" fmla="*/ 0 w 18808"/>
                <a:gd name="T5" fmla="*/ 0 h 18961"/>
                <a:gd name="T6" fmla="*/ 0 w 18808"/>
                <a:gd name="T7" fmla="*/ 0 h 18961"/>
                <a:gd name="T8" fmla="*/ 0 w 18808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08" h="18961">
                  <a:moveTo>
                    <a:pt x="3166" y="0"/>
                  </a:moveTo>
                  <a:cubicBezTo>
                    <a:pt x="2188" y="1413"/>
                    <a:pt x="1117" y="2871"/>
                    <a:pt x="0" y="4375"/>
                  </a:cubicBezTo>
                  <a:cubicBezTo>
                    <a:pt x="6284" y="12714"/>
                    <a:pt x="14384" y="21600"/>
                    <a:pt x="18062" y="18228"/>
                  </a:cubicBezTo>
                  <a:cubicBezTo>
                    <a:pt x="21600" y="14537"/>
                    <a:pt x="11871" y="6243"/>
                    <a:pt x="3166" y="0"/>
                  </a:cubicBezTo>
                  <a:close/>
                  <a:moveTo>
                    <a:pt x="3166" y="0"/>
                  </a:moveTo>
                </a:path>
              </a:pathLst>
            </a:custGeom>
            <a:solidFill>
              <a:srgbClr val="50472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Oval 15"/>
            <p:cNvSpPr/>
            <p:nvPr/>
          </p:nvSpPr>
          <p:spPr bwMode="auto">
            <a:xfrm>
              <a:off x="5291985" y="2826015"/>
              <a:ext cx="1600405" cy="15999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>
                  <a:alpha val="0"/>
                </a:srgbClr>
              </a:solidFill>
              <a:round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247775" y="2182813"/>
            <a:ext cx="1749425" cy="649287"/>
            <a:chOff x="714323" y="2169079"/>
            <a:chExt cx="3109173" cy="866137"/>
          </a:xfrm>
        </p:grpSpPr>
        <p:sp>
          <p:nvSpPr>
            <p:cNvPr id="16405" name="TextBox 22"/>
            <p:cNvSpPr txBox="1"/>
            <p:nvPr/>
          </p:nvSpPr>
          <p:spPr>
            <a:xfrm>
              <a:off x="714323" y="2169079"/>
              <a:ext cx="3109173" cy="3091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360000" bIns="0" anchor="ctr" anchorCtr="0"/>
            <a:lstStyle/>
            <a:p>
              <a:pPr algn="r">
                <a:buSzTx/>
              </a:pPr>
              <a:r>
                <a:rPr lang="zh-CN" altLang="en-US" sz="1400">
                  <a:solidFill>
                    <a:srgbClr val="C57F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标题文本预设</a:t>
              </a:r>
            </a:p>
          </p:txBody>
        </p:sp>
        <p:sp>
          <p:nvSpPr>
            <p:cNvPr id="53" name="TextBox 23"/>
            <p:cNvSpPr txBox="1"/>
            <p:nvPr/>
          </p:nvSpPr>
          <p:spPr bwMode="auto">
            <a:xfrm>
              <a:off x="714323" y="2478263"/>
              <a:ext cx="3109173" cy="556953"/>
            </a:xfrm>
            <a:prstGeom prst="rect">
              <a:avLst/>
            </a:prstGeom>
            <a:noFill/>
          </p:spPr>
          <p:txBody>
            <a:bodyPr lIns="0" tIns="0" rIns="360000" bIns="0" anchor="ctr">
              <a:normAutofit fontScale="92500" lnSpcReduction="20000"/>
            </a:bodyPr>
            <a:lstStyle/>
            <a:p>
              <a:pPr marR="0"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1247775" y="3803650"/>
            <a:ext cx="1749425" cy="649288"/>
            <a:chOff x="714323" y="2169079"/>
            <a:chExt cx="3109173" cy="866137"/>
          </a:xfrm>
        </p:grpSpPr>
        <p:sp>
          <p:nvSpPr>
            <p:cNvPr id="16408" name="TextBox 25"/>
            <p:cNvSpPr txBox="1"/>
            <p:nvPr/>
          </p:nvSpPr>
          <p:spPr>
            <a:xfrm>
              <a:off x="714323" y="2169079"/>
              <a:ext cx="3109173" cy="309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360000" bIns="0" anchor="ctr" anchorCtr="0"/>
            <a:lstStyle/>
            <a:p>
              <a:pPr algn="r">
                <a:buSzTx/>
              </a:pPr>
              <a:r>
                <a:rPr lang="zh-CN" altLang="en-US" sz="1400">
                  <a:solidFill>
                    <a:srgbClr val="4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标题文本预设</a:t>
              </a:r>
            </a:p>
          </p:txBody>
        </p:sp>
        <p:sp>
          <p:nvSpPr>
            <p:cNvPr id="56" name="TextBox 26"/>
            <p:cNvSpPr txBox="1"/>
            <p:nvPr/>
          </p:nvSpPr>
          <p:spPr bwMode="auto">
            <a:xfrm>
              <a:off x="714323" y="2478262"/>
              <a:ext cx="3109173" cy="556954"/>
            </a:xfrm>
            <a:prstGeom prst="rect">
              <a:avLst/>
            </a:prstGeom>
            <a:noFill/>
          </p:spPr>
          <p:txBody>
            <a:bodyPr lIns="0" tIns="0" rIns="360000" bIns="0" anchor="ctr">
              <a:normAutofit fontScale="92500" lnSpcReduction="20000"/>
            </a:bodyPr>
            <a:lstStyle/>
            <a:p>
              <a:pPr marR="0"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183313" y="3803650"/>
            <a:ext cx="1611312" cy="649288"/>
            <a:chOff x="9477009" y="3764961"/>
            <a:chExt cx="2001228" cy="866137"/>
          </a:xfrm>
        </p:grpSpPr>
        <p:sp>
          <p:nvSpPr>
            <p:cNvPr id="16411" name="TextBox 32"/>
            <p:cNvSpPr txBox="1"/>
            <p:nvPr/>
          </p:nvSpPr>
          <p:spPr>
            <a:xfrm>
              <a:off x="9477009" y="3764961"/>
              <a:ext cx="2001228" cy="309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60000" tIns="0" rIns="0" bIns="0" anchor="ctr" anchorCtr="0"/>
            <a:lstStyle/>
            <a:p>
              <a:pPr>
                <a:buSzTx/>
              </a:pPr>
              <a:r>
                <a:rPr lang="zh-CN" altLang="en-US" sz="1400">
                  <a:solidFill>
                    <a:srgbClr val="4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标题文本预设</a:t>
              </a:r>
            </a:p>
          </p:txBody>
        </p:sp>
        <p:sp>
          <p:nvSpPr>
            <p:cNvPr id="59" name="TextBox 33"/>
            <p:cNvSpPr txBox="1"/>
            <p:nvPr/>
          </p:nvSpPr>
          <p:spPr bwMode="auto">
            <a:xfrm>
              <a:off x="9477009" y="4074144"/>
              <a:ext cx="2001228" cy="556954"/>
            </a:xfrm>
            <a:prstGeom prst="rect">
              <a:avLst/>
            </a:prstGeom>
            <a:noFill/>
          </p:spPr>
          <p:txBody>
            <a:bodyPr lIns="360000" tIns="0" rIns="0" bIns="0" anchor="ctr">
              <a:normAutofit fontScale="92500" lnSpcReduction="20000"/>
            </a:bodyPr>
            <a:lstStyle/>
            <a:p>
              <a:pPr marR="0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kumimoji="0" lang="zh-CN" altLang="en-US" sz="1000" kern="0" cap="none" spc="0" normalizeH="0" baseline="0" noProof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6183313" y="2182813"/>
            <a:ext cx="1611312" cy="649287"/>
            <a:chOff x="9477009" y="3764961"/>
            <a:chExt cx="2001228" cy="866137"/>
          </a:xfrm>
        </p:grpSpPr>
        <p:sp>
          <p:nvSpPr>
            <p:cNvPr id="16414" name="TextBox 35"/>
            <p:cNvSpPr txBox="1"/>
            <p:nvPr/>
          </p:nvSpPr>
          <p:spPr>
            <a:xfrm>
              <a:off x="9477009" y="3764961"/>
              <a:ext cx="2001228" cy="3091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60000" tIns="0" rIns="0" bIns="0" anchor="ctr" anchorCtr="0"/>
            <a:lstStyle/>
            <a:p>
              <a:pPr>
                <a:buSzTx/>
              </a:pPr>
              <a:r>
                <a:rPr lang="zh-CN" altLang="en-US" sz="1400">
                  <a:solidFill>
                    <a:srgbClr val="C57F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标题文本预设</a:t>
              </a:r>
            </a:p>
          </p:txBody>
        </p:sp>
        <p:sp>
          <p:nvSpPr>
            <p:cNvPr id="62" name="TextBox 36"/>
            <p:cNvSpPr txBox="1"/>
            <p:nvPr/>
          </p:nvSpPr>
          <p:spPr bwMode="auto">
            <a:xfrm>
              <a:off x="9477009" y="4074145"/>
              <a:ext cx="2001228" cy="556953"/>
            </a:xfrm>
            <a:prstGeom prst="rect">
              <a:avLst/>
            </a:prstGeom>
            <a:noFill/>
          </p:spPr>
          <p:txBody>
            <a:bodyPr lIns="360000" tIns="0" rIns="0" bIns="0" anchor="ctr">
              <a:normAutofit fontScale="92500" lnSpcReduction="20000"/>
            </a:bodyPr>
            <a:lstStyle/>
            <a:p>
              <a:pPr marR="0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00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kumimoji="0" lang="zh-CN" altLang="en-US" sz="1000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kumimoji="0" lang="zh-CN" altLang="en-US" sz="1000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33700" y="2233613"/>
            <a:ext cx="3114675" cy="2708275"/>
            <a:chOff x="657949" y="1626853"/>
            <a:chExt cx="4151457" cy="3610043"/>
          </a:xfrm>
        </p:grpSpPr>
        <p:grpSp>
          <p:nvGrpSpPr>
            <p:cNvPr id="17410" name="Group 2"/>
            <p:cNvGrpSpPr/>
            <p:nvPr/>
          </p:nvGrpSpPr>
          <p:grpSpPr>
            <a:xfrm>
              <a:off x="1389463" y="1626853"/>
              <a:ext cx="1316724" cy="1462095"/>
              <a:chOff x="1389463" y="1569703"/>
              <a:chExt cx="1316724" cy="1462095"/>
            </a:xfrm>
          </p:grpSpPr>
          <p:grpSp>
            <p:nvGrpSpPr>
              <p:cNvPr id="4" name="Group 29"/>
              <p:cNvGrpSpPr/>
              <p:nvPr/>
            </p:nvGrpSpPr>
            <p:grpSpPr>
              <a:xfrm>
                <a:off x="1389463" y="1569703"/>
                <a:ext cx="1316724" cy="1462095"/>
                <a:chOff x="1044013" y="942906"/>
                <a:chExt cx="1316724" cy="1462095"/>
              </a:xfrm>
              <a:solidFill>
                <a:srgbClr val="C57F2B"/>
              </a:solidFill>
            </p:grpSpPr>
            <p:sp>
              <p:nvSpPr>
                <p:cNvPr id="100" name="Freeform: Shape 31"/>
                <p:cNvSpPr/>
                <p:nvPr/>
              </p:nvSpPr>
              <p:spPr bwMode="auto">
                <a:xfrm>
                  <a:off x="1235045" y="942906"/>
                  <a:ext cx="872225" cy="944911"/>
                </a:xfrm>
                <a:custGeom>
                  <a:avLst/>
                  <a:gdLst>
                    <a:gd name="T0" fmla="*/ 1038 w 4126"/>
                    <a:gd name="T1" fmla="*/ 4471 h 4472"/>
                    <a:gd name="T2" fmla="*/ 1038 w 4126"/>
                    <a:gd name="T3" fmla="*/ 4471 h 4472"/>
                    <a:gd name="T4" fmla="*/ 532 w 4126"/>
                    <a:gd name="T5" fmla="*/ 3593 h 4472"/>
                    <a:gd name="T6" fmla="*/ 319 w 4126"/>
                    <a:gd name="T7" fmla="*/ 3699 h 4472"/>
                    <a:gd name="T8" fmla="*/ 26 w 4126"/>
                    <a:gd name="T9" fmla="*/ 3486 h 4472"/>
                    <a:gd name="T10" fmla="*/ 452 w 4126"/>
                    <a:gd name="T11" fmla="*/ 265 h 4472"/>
                    <a:gd name="T12" fmla="*/ 798 w 4126"/>
                    <a:gd name="T13" fmla="*/ 52 h 4472"/>
                    <a:gd name="T14" fmla="*/ 3779 w 4126"/>
                    <a:gd name="T15" fmla="*/ 1303 h 4472"/>
                    <a:gd name="T16" fmla="*/ 3832 w 4126"/>
                    <a:gd name="T17" fmla="*/ 1677 h 4472"/>
                    <a:gd name="T18" fmla="*/ 3619 w 4126"/>
                    <a:gd name="T19" fmla="*/ 1809 h 4472"/>
                    <a:gd name="T20" fmla="*/ 4125 w 4126"/>
                    <a:gd name="T21" fmla="*/ 2687 h 4472"/>
                    <a:gd name="T22" fmla="*/ 1038 w 4126"/>
                    <a:gd name="T23" fmla="*/ 4471 h 4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2">
                      <a:moveTo>
                        <a:pt x="1038" y="4471"/>
                      </a:moveTo>
                      <a:lnTo>
                        <a:pt x="1038" y="4471"/>
                      </a:lnTo>
                      <a:cubicBezTo>
                        <a:pt x="532" y="3593"/>
                        <a:pt x="532" y="3593"/>
                        <a:pt x="532" y="3593"/>
                      </a:cubicBezTo>
                      <a:cubicBezTo>
                        <a:pt x="319" y="3699"/>
                        <a:pt x="319" y="3699"/>
                        <a:pt x="319" y="3699"/>
                      </a:cubicBezTo>
                      <a:cubicBezTo>
                        <a:pt x="159" y="3806"/>
                        <a:pt x="0" y="3672"/>
                        <a:pt x="26" y="3486"/>
                      </a:cubicBezTo>
                      <a:cubicBezTo>
                        <a:pt x="452" y="265"/>
                        <a:pt x="452" y="265"/>
                        <a:pt x="452" y="265"/>
                      </a:cubicBezTo>
                      <a:cubicBezTo>
                        <a:pt x="478" y="80"/>
                        <a:pt x="611" y="0"/>
                        <a:pt x="798" y="52"/>
                      </a:cubicBezTo>
                      <a:cubicBezTo>
                        <a:pt x="3779" y="1303"/>
                        <a:pt x="3779" y="1303"/>
                        <a:pt x="3779" y="1303"/>
                      </a:cubicBezTo>
                      <a:cubicBezTo>
                        <a:pt x="3965" y="1384"/>
                        <a:pt x="3991" y="1596"/>
                        <a:pt x="3832" y="1677"/>
                      </a:cubicBezTo>
                      <a:cubicBezTo>
                        <a:pt x="3619" y="1809"/>
                        <a:pt x="3619" y="1809"/>
                        <a:pt x="3619" y="1809"/>
                      </a:cubicBezTo>
                      <a:cubicBezTo>
                        <a:pt x="4125" y="2687"/>
                        <a:pt x="4125" y="2687"/>
                        <a:pt x="4125" y="2687"/>
                      </a:cubicBezTo>
                      <a:cubicBezTo>
                        <a:pt x="3087" y="3273"/>
                        <a:pt x="2075" y="3858"/>
                        <a:pt x="1038" y="4471"/>
                      </a:cubicBez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32"/>
                <p:cNvSpPr/>
                <p:nvPr/>
              </p:nvSpPr>
              <p:spPr bwMode="auto">
                <a:xfrm>
                  <a:off x="1044013" y="1184259"/>
                  <a:ext cx="1316724" cy="1220742"/>
                </a:xfrm>
                <a:custGeom>
                  <a:avLst/>
                  <a:gdLst>
                    <a:gd name="T0" fmla="*/ 0 w 6230"/>
                    <a:gd name="T1" fmla="*/ 3593 h 5776"/>
                    <a:gd name="T2" fmla="*/ 6229 w 6230"/>
                    <a:gd name="T3" fmla="*/ 0 h 5776"/>
                    <a:gd name="T4" fmla="*/ 6229 w 6230"/>
                    <a:gd name="T5" fmla="*/ 4338 h 5776"/>
                    <a:gd name="T6" fmla="*/ 3780 w 6230"/>
                    <a:gd name="T7" fmla="*/ 5775 h 5776"/>
                    <a:gd name="T8" fmla="*/ 0 w 6230"/>
                    <a:gd name="T9" fmla="*/ 3593 h 5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6">
                      <a:moveTo>
                        <a:pt x="0" y="3593"/>
                      </a:moveTo>
                      <a:lnTo>
                        <a:pt x="6229" y="0"/>
                      </a:lnTo>
                      <a:lnTo>
                        <a:pt x="6229" y="4338"/>
                      </a:lnTo>
                      <a:lnTo>
                        <a:pt x="3780" y="5775"/>
                      </a:lnTo>
                      <a:lnTo>
                        <a:pt x="0" y="3593"/>
                      </a:ln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9" name="Rectangle 30"/>
              <p:cNvSpPr/>
              <p:nvPr/>
            </p:nvSpPr>
            <p:spPr>
              <a:xfrm>
                <a:off x="1802669" y="2251083"/>
                <a:ext cx="723649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17413" name="Group 3"/>
            <p:cNvGrpSpPr/>
            <p:nvPr/>
          </p:nvGrpSpPr>
          <p:grpSpPr>
            <a:xfrm>
              <a:off x="657949" y="2672405"/>
              <a:ext cx="1502165" cy="1518939"/>
              <a:chOff x="657949" y="2615255"/>
              <a:chExt cx="1502165" cy="1518939"/>
            </a:xfrm>
          </p:grpSpPr>
          <p:grpSp>
            <p:nvGrpSpPr>
              <p:cNvPr id="17414" name="Group 25"/>
              <p:cNvGrpSpPr/>
              <p:nvPr/>
            </p:nvGrpSpPr>
            <p:grpSpPr>
              <a:xfrm>
                <a:off x="657949" y="2615255"/>
                <a:ext cx="1502165" cy="1518939"/>
                <a:chOff x="657949" y="2615255"/>
                <a:chExt cx="1502165" cy="1518939"/>
              </a:xfrm>
            </p:grpSpPr>
            <p:sp>
              <p:nvSpPr>
                <p:cNvPr id="96" name="Freeform: Shape 27"/>
                <p:cNvSpPr/>
                <p:nvPr/>
              </p:nvSpPr>
              <p:spPr bwMode="auto">
                <a:xfrm>
                  <a:off x="657949" y="2890141"/>
                  <a:ext cx="861185" cy="969167"/>
                </a:xfrm>
                <a:custGeom>
                  <a:avLst/>
                  <a:gdLst>
                    <a:gd name="T0" fmla="*/ 4072 w 4073"/>
                    <a:gd name="T1" fmla="*/ 4071 h 4578"/>
                    <a:gd name="T2" fmla="*/ 4072 w 4073"/>
                    <a:gd name="T3" fmla="*/ 4071 h 4578"/>
                    <a:gd name="T4" fmla="*/ 3061 w 4073"/>
                    <a:gd name="T5" fmla="*/ 4071 h 4578"/>
                    <a:gd name="T6" fmla="*/ 3061 w 4073"/>
                    <a:gd name="T7" fmla="*/ 4310 h 4578"/>
                    <a:gd name="T8" fmla="*/ 2714 w 4073"/>
                    <a:gd name="T9" fmla="*/ 4470 h 4578"/>
                    <a:gd name="T10" fmla="*/ 159 w 4073"/>
                    <a:gd name="T11" fmla="*/ 2500 h 4578"/>
                    <a:gd name="T12" fmla="*/ 159 w 4073"/>
                    <a:gd name="T13" fmla="*/ 2076 h 4578"/>
                    <a:gd name="T14" fmla="*/ 2714 w 4073"/>
                    <a:gd name="T15" fmla="*/ 107 h 4578"/>
                    <a:gd name="T16" fmla="*/ 3061 w 4073"/>
                    <a:gd name="T17" fmla="*/ 266 h 4578"/>
                    <a:gd name="T18" fmla="*/ 3061 w 4073"/>
                    <a:gd name="T19" fmla="*/ 505 h 4578"/>
                    <a:gd name="T20" fmla="*/ 4072 w 4073"/>
                    <a:gd name="T21" fmla="*/ 505 h 4578"/>
                    <a:gd name="T22" fmla="*/ 4072 w 4073"/>
                    <a:gd name="T23" fmla="*/ 4071 h 4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73" h="4578">
                      <a:moveTo>
                        <a:pt x="4072" y="4071"/>
                      </a:moveTo>
                      <a:lnTo>
                        <a:pt x="4072" y="4071"/>
                      </a:lnTo>
                      <a:cubicBezTo>
                        <a:pt x="3061" y="4071"/>
                        <a:pt x="3061" y="4071"/>
                        <a:pt x="3061" y="4071"/>
                      </a:cubicBezTo>
                      <a:cubicBezTo>
                        <a:pt x="3061" y="4310"/>
                        <a:pt x="3061" y="4310"/>
                        <a:pt x="3061" y="4310"/>
                      </a:cubicBezTo>
                      <a:cubicBezTo>
                        <a:pt x="3061" y="4497"/>
                        <a:pt x="2874" y="4577"/>
                        <a:pt x="2714" y="4470"/>
                      </a:cubicBezTo>
                      <a:cubicBezTo>
                        <a:pt x="159" y="2500"/>
                        <a:pt x="159" y="2500"/>
                        <a:pt x="159" y="2500"/>
                      </a:cubicBezTo>
                      <a:cubicBezTo>
                        <a:pt x="0" y="2368"/>
                        <a:pt x="0" y="2209"/>
                        <a:pt x="159" y="2076"/>
                      </a:cubicBezTo>
                      <a:cubicBezTo>
                        <a:pt x="2714" y="107"/>
                        <a:pt x="2714" y="107"/>
                        <a:pt x="2714" y="107"/>
                      </a:cubicBezTo>
                      <a:cubicBezTo>
                        <a:pt x="2874" y="0"/>
                        <a:pt x="3061" y="79"/>
                        <a:pt x="3061" y="266"/>
                      </a:cubicBezTo>
                      <a:cubicBezTo>
                        <a:pt x="3061" y="505"/>
                        <a:pt x="3061" y="505"/>
                        <a:pt x="3061" y="505"/>
                      </a:cubicBezTo>
                      <a:cubicBezTo>
                        <a:pt x="4072" y="505"/>
                        <a:pt x="4072" y="505"/>
                        <a:pt x="4072" y="505"/>
                      </a:cubicBezTo>
                      <a:cubicBezTo>
                        <a:pt x="4072" y="1703"/>
                        <a:pt x="4072" y="2874"/>
                        <a:pt x="4072" y="4071"/>
                      </a:cubicBez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28"/>
                <p:cNvSpPr/>
                <p:nvPr/>
              </p:nvSpPr>
              <p:spPr bwMode="auto">
                <a:xfrm>
                  <a:off x="1366787" y="2615050"/>
                  <a:ext cx="793474" cy="1519350"/>
                </a:xfrm>
                <a:custGeom>
                  <a:avLst/>
                  <a:gdLst>
                    <a:gd name="T0" fmla="*/ 0 w 3754"/>
                    <a:gd name="T1" fmla="*/ 7186 h 7187"/>
                    <a:gd name="T2" fmla="*/ 0 w 3754"/>
                    <a:gd name="T3" fmla="*/ 0 h 7187"/>
                    <a:gd name="T4" fmla="*/ 3753 w 3754"/>
                    <a:gd name="T5" fmla="*/ 2183 h 7187"/>
                    <a:gd name="T6" fmla="*/ 3753 w 3754"/>
                    <a:gd name="T7" fmla="*/ 5003 h 7187"/>
                    <a:gd name="T8" fmla="*/ 0 w 3754"/>
                    <a:gd name="T9" fmla="*/ 7186 h 7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4" h="7187">
                      <a:moveTo>
                        <a:pt x="0" y="7186"/>
                      </a:moveTo>
                      <a:lnTo>
                        <a:pt x="0" y="0"/>
                      </a:lnTo>
                      <a:lnTo>
                        <a:pt x="3753" y="2183"/>
                      </a:lnTo>
                      <a:lnTo>
                        <a:pt x="3753" y="5003"/>
                      </a:lnTo>
                      <a:lnTo>
                        <a:pt x="0" y="7186"/>
                      </a:ln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Rectangle 26"/>
              <p:cNvSpPr/>
              <p:nvPr/>
            </p:nvSpPr>
            <p:spPr>
              <a:xfrm>
                <a:off x="1299077" y="3216018"/>
                <a:ext cx="721532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17418" name="Group 4"/>
            <p:cNvGrpSpPr/>
            <p:nvPr/>
          </p:nvGrpSpPr>
          <p:grpSpPr>
            <a:xfrm>
              <a:off x="1389463" y="3774800"/>
              <a:ext cx="1316724" cy="1462096"/>
              <a:chOff x="1389463" y="3717650"/>
              <a:chExt cx="1316724" cy="1462096"/>
            </a:xfrm>
          </p:grpSpPr>
          <p:grpSp>
            <p:nvGrpSpPr>
              <p:cNvPr id="8" name="Group 21"/>
              <p:cNvGrpSpPr/>
              <p:nvPr/>
            </p:nvGrpSpPr>
            <p:grpSpPr>
              <a:xfrm>
                <a:off x="1389463" y="3717650"/>
                <a:ext cx="1316724" cy="1462096"/>
                <a:chOff x="1044013" y="3090853"/>
                <a:chExt cx="1316724" cy="1462096"/>
              </a:xfrm>
              <a:solidFill>
                <a:srgbClr val="C57F2B"/>
              </a:solidFill>
            </p:grpSpPr>
            <p:sp>
              <p:nvSpPr>
                <p:cNvPr id="92" name="Freeform: Shape 23"/>
                <p:cNvSpPr/>
                <p:nvPr/>
              </p:nvSpPr>
              <p:spPr bwMode="auto">
                <a:xfrm>
                  <a:off x="1235045" y="3608038"/>
                  <a:ext cx="872225" cy="944911"/>
                </a:xfrm>
                <a:custGeom>
                  <a:avLst/>
                  <a:gdLst>
                    <a:gd name="T0" fmla="*/ 4125 w 4126"/>
                    <a:gd name="T1" fmla="*/ 1784 h 4473"/>
                    <a:gd name="T2" fmla="*/ 4125 w 4126"/>
                    <a:gd name="T3" fmla="*/ 1784 h 4473"/>
                    <a:gd name="T4" fmla="*/ 3619 w 4126"/>
                    <a:gd name="T5" fmla="*/ 2662 h 4473"/>
                    <a:gd name="T6" fmla="*/ 3832 w 4126"/>
                    <a:gd name="T7" fmla="*/ 2795 h 4473"/>
                    <a:gd name="T8" fmla="*/ 3779 w 4126"/>
                    <a:gd name="T9" fmla="*/ 3168 h 4473"/>
                    <a:gd name="T10" fmla="*/ 798 w 4126"/>
                    <a:gd name="T11" fmla="*/ 4419 h 4473"/>
                    <a:gd name="T12" fmla="*/ 452 w 4126"/>
                    <a:gd name="T13" fmla="*/ 4206 h 4473"/>
                    <a:gd name="T14" fmla="*/ 26 w 4126"/>
                    <a:gd name="T15" fmla="*/ 986 h 4473"/>
                    <a:gd name="T16" fmla="*/ 319 w 4126"/>
                    <a:gd name="T17" fmla="*/ 773 h 4473"/>
                    <a:gd name="T18" fmla="*/ 532 w 4126"/>
                    <a:gd name="T19" fmla="*/ 879 h 4473"/>
                    <a:gd name="T20" fmla="*/ 1038 w 4126"/>
                    <a:gd name="T21" fmla="*/ 0 h 4473"/>
                    <a:gd name="T22" fmla="*/ 4125 w 4126"/>
                    <a:gd name="T23" fmla="*/ 1784 h 4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3">
                      <a:moveTo>
                        <a:pt x="4125" y="1784"/>
                      </a:moveTo>
                      <a:lnTo>
                        <a:pt x="4125" y="1784"/>
                      </a:lnTo>
                      <a:cubicBezTo>
                        <a:pt x="3619" y="2662"/>
                        <a:pt x="3619" y="2662"/>
                        <a:pt x="3619" y="2662"/>
                      </a:cubicBezTo>
                      <a:cubicBezTo>
                        <a:pt x="3832" y="2795"/>
                        <a:pt x="3832" y="2795"/>
                        <a:pt x="3832" y="2795"/>
                      </a:cubicBezTo>
                      <a:cubicBezTo>
                        <a:pt x="3991" y="2875"/>
                        <a:pt x="3965" y="3088"/>
                        <a:pt x="3779" y="3168"/>
                      </a:cubicBezTo>
                      <a:cubicBezTo>
                        <a:pt x="798" y="4419"/>
                        <a:pt x="798" y="4419"/>
                        <a:pt x="798" y="4419"/>
                      </a:cubicBezTo>
                      <a:cubicBezTo>
                        <a:pt x="611" y="4472"/>
                        <a:pt x="478" y="4392"/>
                        <a:pt x="452" y="4206"/>
                      </a:cubicBezTo>
                      <a:cubicBezTo>
                        <a:pt x="26" y="986"/>
                        <a:pt x="26" y="986"/>
                        <a:pt x="26" y="986"/>
                      </a:cubicBezTo>
                      <a:cubicBezTo>
                        <a:pt x="0" y="799"/>
                        <a:pt x="159" y="666"/>
                        <a:pt x="319" y="773"/>
                      </a:cubicBezTo>
                      <a:cubicBezTo>
                        <a:pt x="532" y="879"/>
                        <a:pt x="532" y="879"/>
                        <a:pt x="532" y="879"/>
                      </a:cubicBezTo>
                      <a:cubicBezTo>
                        <a:pt x="1038" y="0"/>
                        <a:pt x="1038" y="0"/>
                        <a:pt x="1038" y="0"/>
                      </a:cubicBezTo>
                      <a:cubicBezTo>
                        <a:pt x="2075" y="613"/>
                        <a:pt x="3087" y="1199"/>
                        <a:pt x="4125" y="1784"/>
                      </a:cubicBez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24"/>
                <p:cNvSpPr/>
                <p:nvPr/>
              </p:nvSpPr>
              <p:spPr bwMode="auto">
                <a:xfrm>
                  <a:off x="1044013" y="3090853"/>
                  <a:ext cx="1316724" cy="1220742"/>
                </a:xfrm>
                <a:custGeom>
                  <a:avLst/>
                  <a:gdLst>
                    <a:gd name="T0" fmla="*/ 6229 w 6230"/>
                    <a:gd name="T1" fmla="*/ 5776 h 5777"/>
                    <a:gd name="T2" fmla="*/ 0 w 6230"/>
                    <a:gd name="T3" fmla="*/ 2183 h 5777"/>
                    <a:gd name="T4" fmla="*/ 3780 w 6230"/>
                    <a:gd name="T5" fmla="*/ 0 h 5777"/>
                    <a:gd name="T6" fmla="*/ 6229 w 6230"/>
                    <a:gd name="T7" fmla="*/ 1437 h 5777"/>
                    <a:gd name="T8" fmla="*/ 6229 w 6230"/>
                    <a:gd name="T9" fmla="*/ 5776 h 5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7">
                      <a:moveTo>
                        <a:pt x="6229" y="5776"/>
                      </a:moveTo>
                      <a:lnTo>
                        <a:pt x="0" y="2183"/>
                      </a:lnTo>
                      <a:lnTo>
                        <a:pt x="3780" y="0"/>
                      </a:lnTo>
                      <a:lnTo>
                        <a:pt x="6229" y="1437"/>
                      </a:lnTo>
                      <a:lnTo>
                        <a:pt x="6229" y="5776"/>
                      </a:lnTo>
                    </a:path>
                  </a:pathLst>
                </a:custGeom>
                <a:solidFill>
                  <a:srgbClr val="50472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Rectangle 22"/>
              <p:cNvSpPr/>
              <p:nvPr/>
            </p:nvSpPr>
            <p:spPr>
              <a:xfrm>
                <a:off x="1802669" y="4075149"/>
                <a:ext cx="723649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17421" name="Group 5"/>
            <p:cNvGrpSpPr/>
            <p:nvPr/>
          </p:nvGrpSpPr>
          <p:grpSpPr>
            <a:xfrm>
              <a:off x="2761168" y="3774800"/>
              <a:ext cx="1316724" cy="1462096"/>
              <a:chOff x="2761168" y="3717650"/>
              <a:chExt cx="1316724" cy="1462096"/>
            </a:xfrm>
          </p:grpSpPr>
          <p:grpSp>
            <p:nvGrpSpPr>
              <p:cNvPr id="10" name="Group 17"/>
              <p:cNvGrpSpPr/>
              <p:nvPr/>
            </p:nvGrpSpPr>
            <p:grpSpPr>
              <a:xfrm>
                <a:off x="2761168" y="3717650"/>
                <a:ext cx="1316724" cy="1462096"/>
                <a:chOff x="2415718" y="3090853"/>
                <a:chExt cx="1316724" cy="1462096"/>
              </a:xfrm>
              <a:solidFill>
                <a:srgbClr val="778495"/>
              </a:solidFill>
            </p:grpSpPr>
            <p:sp>
              <p:nvSpPr>
                <p:cNvPr id="88" name="Freeform: Shape 19"/>
                <p:cNvSpPr/>
                <p:nvPr/>
              </p:nvSpPr>
              <p:spPr bwMode="auto">
                <a:xfrm>
                  <a:off x="2669185" y="3608038"/>
                  <a:ext cx="872225" cy="944911"/>
                </a:xfrm>
                <a:custGeom>
                  <a:avLst/>
                  <a:gdLst>
                    <a:gd name="T0" fmla="*/ 3087 w 4126"/>
                    <a:gd name="T1" fmla="*/ 0 h 4473"/>
                    <a:gd name="T2" fmla="*/ 3087 w 4126"/>
                    <a:gd name="T3" fmla="*/ 0 h 4473"/>
                    <a:gd name="T4" fmla="*/ 3592 w 4126"/>
                    <a:gd name="T5" fmla="*/ 879 h 4473"/>
                    <a:gd name="T6" fmla="*/ 3805 w 4126"/>
                    <a:gd name="T7" fmla="*/ 773 h 4473"/>
                    <a:gd name="T8" fmla="*/ 4098 w 4126"/>
                    <a:gd name="T9" fmla="*/ 986 h 4473"/>
                    <a:gd name="T10" fmla="*/ 3672 w 4126"/>
                    <a:gd name="T11" fmla="*/ 4206 h 4473"/>
                    <a:gd name="T12" fmla="*/ 3327 w 4126"/>
                    <a:gd name="T13" fmla="*/ 4419 h 4473"/>
                    <a:gd name="T14" fmla="*/ 346 w 4126"/>
                    <a:gd name="T15" fmla="*/ 3168 h 4473"/>
                    <a:gd name="T16" fmla="*/ 292 w 4126"/>
                    <a:gd name="T17" fmla="*/ 2795 h 4473"/>
                    <a:gd name="T18" fmla="*/ 505 w 4126"/>
                    <a:gd name="T19" fmla="*/ 2662 h 4473"/>
                    <a:gd name="T20" fmla="*/ 0 w 4126"/>
                    <a:gd name="T21" fmla="*/ 1784 h 4473"/>
                    <a:gd name="T22" fmla="*/ 3087 w 4126"/>
                    <a:gd name="T23" fmla="*/ 0 h 4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3">
                      <a:moveTo>
                        <a:pt x="3087" y="0"/>
                      </a:moveTo>
                      <a:lnTo>
                        <a:pt x="3087" y="0"/>
                      </a:lnTo>
                      <a:cubicBezTo>
                        <a:pt x="3592" y="879"/>
                        <a:pt x="3592" y="879"/>
                        <a:pt x="3592" y="879"/>
                      </a:cubicBezTo>
                      <a:cubicBezTo>
                        <a:pt x="3805" y="773"/>
                        <a:pt x="3805" y="773"/>
                        <a:pt x="3805" y="773"/>
                      </a:cubicBezTo>
                      <a:cubicBezTo>
                        <a:pt x="3965" y="666"/>
                        <a:pt x="4125" y="799"/>
                        <a:pt x="4098" y="986"/>
                      </a:cubicBezTo>
                      <a:cubicBezTo>
                        <a:pt x="3672" y="4206"/>
                        <a:pt x="3672" y="4206"/>
                        <a:pt x="3672" y="4206"/>
                      </a:cubicBezTo>
                      <a:cubicBezTo>
                        <a:pt x="3646" y="4392"/>
                        <a:pt x="3513" y="4472"/>
                        <a:pt x="3327" y="4419"/>
                      </a:cubicBezTo>
                      <a:cubicBezTo>
                        <a:pt x="346" y="3168"/>
                        <a:pt x="346" y="3168"/>
                        <a:pt x="346" y="3168"/>
                      </a:cubicBezTo>
                      <a:cubicBezTo>
                        <a:pt x="159" y="3088"/>
                        <a:pt x="133" y="2875"/>
                        <a:pt x="292" y="2795"/>
                      </a:cubicBezTo>
                      <a:cubicBezTo>
                        <a:pt x="505" y="2662"/>
                        <a:pt x="505" y="2662"/>
                        <a:pt x="505" y="2662"/>
                      </a:cubicBezTo>
                      <a:cubicBezTo>
                        <a:pt x="0" y="1784"/>
                        <a:pt x="0" y="1784"/>
                        <a:pt x="0" y="1784"/>
                      </a:cubicBezTo>
                      <a:cubicBezTo>
                        <a:pt x="1011" y="1199"/>
                        <a:pt x="2049" y="613"/>
                        <a:pt x="3087" y="0"/>
                      </a:cubicBez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20"/>
                <p:cNvSpPr/>
                <p:nvPr/>
              </p:nvSpPr>
              <p:spPr bwMode="auto">
                <a:xfrm>
                  <a:off x="2415718" y="3090853"/>
                  <a:ext cx="1316724" cy="1220742"/>
                </a:xfrm>
                <a:custGeom>
                  <a:avLst/>
                  <a:gdLst>
                    <a:gd name="T0" fmla="*/ 6229 w 6230"/>
                    <a:gd name="T1" fmla="*/ 2183 h 5777"/>
                    <a:gd name="T2" fmla="*/ 0 w 6230"/>
                    <a:gd name="T3" fmla="*/ 5776 h 5777"/>
                    <a:gd name="T4" fmla="*/ 0 w 6230"/>
                    <a:gd name="T5" fmla="*/ 1437 h 5777"/>
                    <a:gd name="T6" fmla="*/ 2449 w 6230"/>
                    <a:gd name="T7" fmla="*/ 0 h 5777"/>
                    <a:gd name="T8" fmla="*/ 6229 w 6230"/>
                    <a:gd name="T9" fmla="*/ 2183 h 5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7">
                      <a:moveTo>
                        <a:pt x="6229" y="2183"/>
                      </a:moveTo>
                      <a:lnTo>
                        <a:pt x="0" y="5776"/>
                      </a:lnTo>
                      <a:lnTo>
                        <a:pt x="0" y="1437"/>
                      </a:lnTo>
                      <a:lnTo>
                        <a:pt x="2449" y="0"/>
                      </a:lnTo>
                      <a:lnTo>
                        <a:pt x="6229" y="2183"/>
                      </a:ln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7" name="Rectangle 18"/>
              <p:cNvSpPr/>
              <p:nvPr/>
            </p:nvSpPr>
            <p:spPr>
              <a:xfrm>
                <a:off x="2888140" y="4075149"/>
                <a:ext cx="723649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17424" name="Group 6"/>
            <p:cNvGrpSpPr/>
            <p:nvPr/>
          </p:nvGrpSpPr>
          <p:grpSpPr>
            <a:xfrm>
              <a:off x="3307240" y="2672405"/>
              <a:ext cx="1502166" cy="1518939"/>
              <a:chOff x="3307240" y="2615255"/>
              <a:chExt cx="1502166" cy="1518939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3307240" y="2615255"/>
                <a:ext cx="1502166" cy="1518939"/>
                <a:chOff x="2961790" y="1988458"/>
                <a:chExt cx="1502166" cy="1518939"/>
              </a:xfrm>
              <a:solidFill>
                <a:srgbClr val="460000"/>
              </a:solidFill>
            </p:grpSpPr>
            <p:sp>
              <p:nvSpPr>
                <p:cNvPr id="84" name="Freeform: Shape 15"/>
                <p:cNvSpPr/>
                <p:nvPr/>
              </p:nvSpPr>
              <p:spPr bwMode="auto">
                <a:xfrm>
                  <a:off x="3602913" y="2264290"/>
                  <a:ext cx="861043" cy="967275"/>
                </a:xfrm>
                <a:custGeom>
                  <a:avLst/>
                  <a:gdLst>
                    <a:gd name="T0" fmla="*/ 0 w 4073"/>
                    <a:gd name="T1" fmla="*/ 505 h 4578"/>
                    <a:gd name="T2" fmla="*/ 0 w 4073"/>
                    <a:gd name="T3" fmla="*/ 505 h 4578"/>
                    <a:gd name="T4" fmla="*/ 1011 w 4073"/>
                    <a:gd name="T5" fmla="*/ 505 h 4578"/>
                    <a:gd name="T6" fmla="*/ 1011 w 4073"/>
                    <a:gd name="T7" fmla="*/ 266 h 4578"/>
                    <a:gd name="T8" fmla="*/ 1357 w 4073"/>
                    <a:gd name="T9" fmla="*/ 107 h 4578"/>
                    <a:gd name="T10" fmla="*/ 3912 w 4073"/>
                    <a:gd name="T11" fmla="*/ 2076 h 4578"/>
                    <a:gd name="T12" fmla="*/ 3912 w 4073"/>
                    <a:gd name="T13" fmla="*/ 2500 h 4578"/>
                    <a:gd name="T14" fmla="*/ 1357 w 4073"/>
                    <a:gd name="T15" fmla="*/ 4470 h 4578"/>
                    <a:gd name="T16" fmla="*/ 1011 w 4073"/>
                    <a:gd name="T17" fmla="*/ 4310 h 4578"/>
                    <a:gd name="T18" fmla="*/ 1011 w 4073"/>
                    <a:gd name="T19" fmla="*/ 4071 h 4578"/>
                    <a:gd name="T20" fmla="*/ 0 w 4073"/>
                    <a:gd name="T21" fmla="*/ 4071 h 4578"/>
                    <a:gd name="T22" fmla="*/ 0 w 4073"/>
                    <a:gd name="T23" fmla="*/ 505 h 4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73" h="4578">
                      <a:moveTo>
                        <a:pt x="0" y="505"/>
                      </a:moveTo>
                      <a:lnTo>
                        <a:pt x="0" y="505"/>
                      </a:lnTo>
                      <a:cubicBezTo>
                        <a:pt x="1011" y="505"/>
                        <a:pt x="1011" y="505"/>
                        <a:pt x="1011" y="505"/>
                      </a:cubicBezTo>
                      <a:cubicBezTo>
                        <a:pt x="1011" y="266"/>
                        <a:pt x="1011" y="266"/>
                        <a:pt x="1011" y="266"/>
                      </a:cubicBezTo>
                      <a:cubicBezTo>
                        <a:pt x="1011" y="79"/>
                        <a:pt x="1197" y="0"/>
                        <a:pt x="1357" y="107"/>
                      </a:cubicBezTo>
                      <a:cubicBezTo>
                        <a:pt x="3912" y="2076"/>
                        <a:pt x="3912" y="2076"/>
                        <a:pt x="3912" y="2076"/>
                      </a:cubicBezTo>
                      <a:cubicBezTo>
                        <a:pt x="4072" y="2209"/>
                        <a:pt x="4072" y="2368"/>
                        <a:pt x="3912" y="2500"/>
                      </a:cubicBezTo>
                      <a:cubicBezTo>
                        <a:pt x="1357" y="4470"/>
                        <a:pt x="1357" y="4470"/>
                        <a:pt x="1357" y="4470"/>
                      </a:cubicBezTo>
                      <a:cubicBezTo>
                        <a:pt x="1197" y="4577"/>
                        <a:pt x="1011" y="4497"/>
                        <a:pt x="1011" y="4310"/>
                      </a:cubicBezTo>
                      <a:cubicBezTo>
                        <a:pt x="1011" y="4071"/>
                        <a:pt x="1011" y="4071"/>
                        <a:pt x="1011" y="4071"/>
                      </a:cubicBezTo>
                      <a:cubicBezTo>
                        <a:pt x="0" y="4071"/>
                        <a:pt x="0" y="4071"/>
                        <a:pt x="0" y="4071"/>
                      </a:cubicBezTo>
                      <a:cubicBezTo>
                        <a:pt x="0" y="2874"/>
                        <a:pt x="0" y="1703"/>
                        <a:pt x="0" y="505"/>
                      </a:cubicBez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6"/>
                <p:cNvSpPr/>
                <p:nvPr/>
              </p:nvSpPr>
              <p:spPr bwMode="auto">
                <a:xfrm>
                  <a:off x="2961790" y="1988458"/>
                  <a:ext cx="793016" cy="1518939"/>
                </a:xfrm>
                <a:custGeom>
                  <a:avLst/>
                  <a:gdLst>
                    <a:gd name="T0" fmla="*/ 3752 w 3753"/>
                    <a:gd name="T1" fmla="*/ 0 h 7187"/>
                    <a:gd name="T2" fmla="*/ 3752 w 3753"/>
                    <a:gd name="T3" fmla="*/ 7186 h 7187"/>
                    <a:gd name="T4" fmla="*/ 0 w 3753"/>
                    <a:gd name="T5" fmla="*/ 5003 h 7187"/>
                    <a:gd name="T6" fmla="*/ 0 w 3753"/>
                    <a:gd name="T7" fmla="*/ 2183 h 7187"/>
                    <a:gd name="T8" fmla="*/ 3752 w 3753"/>
                    <a:gd name="T9" fmla="*/ 0 h 7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3" h="7187">
                      <a:moveTo>
                        <a:pt x="3752" y="0"/>
                      </a:moveTo>
                      <a:lnTo>
                        <a:pt x="3752" y="7186"/>
                      </a:lnTo>
                      <a:lnTo>
                        <a:pt x="0" y="5003"/>
                      </a:lnTo>
                      <a:lnTo>
                        <a:pt x="0" y="2183"/>
                      </a:lnTo>
                      <a:lnTo>
                        <a:pt x="3752" y="0"/>
                      </a:ln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Rectangle 14"/>
              <p:cNvSpPr/>
              <p:nvPr/>
            </p:nvSpPr>
            <p:spPr>
              <a:xfrm>
                <a:off x="3391732" y="3154651"/>
                <a:ext cx="723649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17427" name="Group 7"/>
            <p:cNvGrpSpPr/>
            <p:nvPr/>
          </p:nvGrpSpPr>
          <p:grpSpPr>
            <a:xfrm>
              <a:off x="2761168" y="1626853"/>
              <a:ext cx="1316724" cy="1462095"/>
              <a:chOff x="2761168" y="1569703"/>
              <a:chExt cx="1316724" cy="1462095"/>
            </a:xfrm>
          </p:grpSpPr>
          <p:grpSp>
            <p:nvGrpSpPr>
              <p:cNvPr id="14" name="Group 9"/>
              <p:cNvGrpSpPr/>
              <p:nvPr/>
            </p:nvGrpSpPr>
            <p:grpSpPr>
              <a:xfrm>
                <a:off x="2761168" y="1569703"/>
                <a:ext cx="1316724" cy="1462095"/>
                <a:chOff x="2415718" y="942906"/>
                <a:chExt cx="1316724" cy="1462095"/>
              </a:xfrm>
              <a:solidFill>
                <a:srgbClr val="460000"/>
              </a:solidFill>
            </p:grpSpPr>
            <p:sp>
              <p:nvSpPr>
                <p:cNvPr id="80" name="Freeform: Shape 11"/>
                <p:cNvSpPr/>
                <p:nvPr/>
              </p:nvSpPr>
              <p:spPr bwMode="auto">
                <a:xfrm>
                  <a:off x="2669185" y="942906"/>
                  <a:ext cx="872225" cy="944911"/>
                </a:xfrm>
                <a:custGeom>
                  <a:avLst/>
                  <a:gdLst>
                    <a:gd name="T0" fmla="*/ 0 w 4126"/>
                    <a:gd name="T1" fmla="*/ 2687 h 4472"/>
                    <a:gd name="T2" fmla="*/ 0 w 4126"/>
                    <a:gd name="T3" fmla="*/ 2687 h 4472"/>
                    <a:gd name="T4" fmla="*/ 505 w 4126"/>
                    <a:gd name="T5" fmla="*/ 1809 h 4472"/>
                    <a:gd name="T6" fmla="*/ 292 w 4126"/>
                    <a:gd name="T7" fmla="*/ 1677 h 4472"/>
                    <a:gd name="T8" fmla="*/ 346 w 4126"/>
                    <a:gd name="T9" fmla="*/ 1303 h 4472"/>
                    <a:gd name="T10" fmla="*/ 3327 w 4126"/>
                    <a:gd name="T11" fmla="*/ 52 h 4472"/>
                    <a:gd name="T12" fmla="*/ 3672 w 4126"/>
                    <a:gd name="T13" fmla="*/ 265 h 4472"/>
                    <a:gd name="T14" fmla="*/ 4098 w 4126"/>
                    <a:gd name="T15" fmla="*/ 3486 h 4472"/>
                    <a:gd name="T16" fmla="*/ 3805 w 4126"/>
                    <a:gd name="T17" fmla="*/ 3699 h 4472"/>
                    <a:gd name="T18" fmla="*/ 3592 w 4126"/>
                    <a:gd name="T19" fmla="*/ 3593 h 4472"/>
                    <a:gd name="T20" fmla="*/ 3087 w 4126"/>
                    <a:gd name="T21" fmla="*/ 4471 h 4472"/>
                    <a:gd name="T22" fmla="*/ 0 w 4126"/>
                    <a:gd name="T23" fmla="*/ 2687 h 4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2">
                      <a:moveTo>
                        <a:pt x="0" y="2687"/>
                      </a:moveTo>
                      <a:lnTo>
                        <a:pt x="0" y="2687"/>
                      </a:lnTo>
                      <a:cubicBezTo>
                        <a:pt x="505" y="1809"/>
                        <a:pt x="505" y="1809"/>
                        <a:pt x="505" y="1809"/>
                      </a:cubicBezTo>
                      <a:cubicBezTo>
                        <a:pt x="292" y="1677"/>
                        <a:pt x="292" y="1677"/>
                        <a:pt x="292" y="1677"/>
                      </a:cubicBezTo>
                      <a:cubicBezTo>
                        <a:pt x="133" y="1596"/>
                        <a:pt x="159" y="1384"/>
                        <a:pt x="346" y="1303"/>
                      </a:cubicBezTo>
                      <a:cubicBezTo>
                        <a:pt x="3327" y="52"/>
                        <a:pt x="3327" y="52"/>
                        <a:pt x="3327" y="52"/>
                      </a:cubicBezTo>
                      <a:cubicBezTo>
                        <a:pt x="3513" y="0"/>
                        <a:pt x="3646" y="80"/>
                        <a:pt x="3672" y="265"/>
                      </a:cubicBezTo>
                      <a:cubicBezTo>
                        <a:pt x="4098" y="3486"/>
                        <a:pt x="4098" y="3486"/>
                        <a:pt x="4098" y="3486"/>
                      </a:cubicBezTo>
                      <a:cubicBezTo>
                        <a:pt x="4125" y="3672"/>
                        <a:pt x="3965" y="3806"/>
                        <a:pt x="3805" y="3699"/>
                      </a:cubicBezTo>
                      <a:cubicBezTo>
                        <a:pt x="3592" y="3593"/>
                        <a:pt x="3592" y="3593"/>
                        <a:pt x="3592" y="3593"/>
                      </a:cubicBezTo>
                      <a:cubicBezTo>
                        <a:pt x="3087" y="4471"/>
                        <a:pt x="3087" y="4471"/>
                        <a:pt x="3087" y="4471"/>
                      </a:cubicBezTo>
                      <a:cubicBezTo>
                        <a:pt x="2049" y="3858"/>
                        <a:pt x="1037" y="3273"/>
                        <a:pt x="0" y="2687"/>
                      </a:cubicBez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2"/>
                <p:cNvSpPr/>
                <p:nvPr/>
              </p:nvSpPr>
              <p:spPr bwMode="auto">
                <a:xfrm>
                  <a:off x="2415718" y="1184259"/>
                  <a:ext cx="1316724" cy="1220742"/>
                </a:xfrm>
                <a:custGeom>
                  <a:avLst/>
                  <a:gdLst>
                    <a:gd name="T0" fmla="*/ 0 w 6230"/>
                    <a:gd name="T1" fmla="*/ 0 h 5776"/>
                    <a:gd name="T2" fmla="*/ 6229 w 6230"/>
                    <a:gd name="T3" fmla="*/ 3593 h 5776"/>
                    <a:gd name="T4" fmla="*/ 2449 w 6230"/>
                    <a:gd name="T5" fmla="*/ 5775 h 5776"/>
                    <a:gd name="T6" fmla="*/ 0 w 6230"/>
                    <a:gd name="T7" fmla="*/ 4338 h 5776"/>
                    <a:gd name="T8" fmla="*/ 0 w 6230"/>
                    <a:gd name="T9" fmla="*/ 0 h 5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6">
                      <a:moveTo>
                        <a:pt x="0" y="0"/>
                      </a:moveTo>
                      <a:lnTo>
                        <a:pt x="6229" y="3593"/>
                      </a:lnTo>
                      <a:lnTo>
                        <a:pt x="2449" y="5775"/>
                      </a:lnTo>
                      <a:lnTo>
                        <a:pt x="0" y="43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5A738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Rectangle 10"/>
              <p:cNvSpPr/>
              <p:nvPr/>
            </p:nvSpPr>
            <p:spPr>
              <a:xfrm>
                <a:off x="2869097" y="2282823"/>
                <a:ext cx="723649" cy="30894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关键词</a:t>
                </a:r>
              </a:p>
            </p:txBody>
          </p:sp>
        </p:grpSp>
        <p:sp>
          <p:nvSpPr>
            <p:cNvPr id="77" name="Oval 8"/>
            <p:cNvSpPr/>
            <p:nvPr/>
          </p:nvSpPr>
          <p:spPr>
            <a:xfrm>
              <a:off x="2103131" y="2769540"/>
              <a:ext cx="1324573" cy="1324670"/>
            </a:xfrm>
            <a:prstGeom prst="ellipse">
              <a:avLst/>
            </a:prstGeom>
            <a:solidFill>
              <a:srgbClr val="F0F0F0"/>
            </a:solidFill>
            <a:ln w="38100" cap="flat" cmpd="sng" algn="ctr">
              <a:solidFill>
                <a:srgbClr val="F0F0F0">
                  <a:lumMod val="75000"/>
                </a:srgbClr>
              </a:solidFill>
              <a:prstDash val="solid"/>
            </a:ln>
            <a:effectLst/>
          </p:spPr>
          <p:txBody>
            <a:bodyPr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C57F2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</a:t>
              </a:r>
            </a:p>
          </p:txBody>
        </p:sp>
      </p:grpSp>
      <p:grpSp>
        <p:nvGrpSpPr>
          <p:cNvPr id="15" name="Group 82"/>
          <p:cNvGrpSpPr/>
          <p:nvPr/>
        </p:nvGrpSpPr>
        <p:grpSpPr>
          <a:xfrm>
            <a:off x="6046788" y="2289175"/>
            <a:ext cx="2062162" cy="2597150"/>
            <a:chOff x="8170814" y="1912116"/>
            <a:chExt cx="2749722" cy="3463424"/>
          </a:xfrm>
        </p:grpSpPr>
        <p:grpSp>
          <p:nvGrpSpPr>
            <p:cNvPr id="17432" name="Group 8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17433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34" name="TextBox 93"/>
                <p:cNvSpPr txBox="1"/>
                <p:nvPr/>
              </p:nvSpPr>
              <p:spPr>
                <a:xfrm>
                  <a:off x="1317257" y="2131842"/>
                  <a:ext cx="3762568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 algn="r">
                    <a:lnSpc>
                      <a:spcPct val="120000"/>
                    </a:lnSpc>
                    <a:buSzTx/>
                  </a:pP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14" name="Rectangle 94"/>
                <p:cNvSpPr/>
                <p:nvPr/>
              </p:nvSpPr>
              <p:spPr>
                <a:xfrm>
                  <a:off x="1317257" y="1824875"/>
                  <a:ext cx="3762568" cy="30696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57F2B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7436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37" name="TextBox 91"/>
                <p:cNvSpPr txBox="1"/>
                <p:nvPr/>
              </p:nvSpPr>
              <p:spPr>
                <a:xfrm>
                  <a:off x="1317257" y="2133180"/>
                  <a:ext cx="3762568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 algn="r">
                    <a:lnSpc>
                      <a:spcPct val="120000"/>
                    </a:lnSpc>
                    <a:buSzTx/>
                  </a:pP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12" name="Rectangle 92"/>
                <p:cNvSpPr/>
                <p:nvPr/>
              </p:nvSpPr>
              <p:spPr>
                <a:xfrm>
                  <a:off x="1317257" y="1824098"/>
                  <a:ext cx="3762568" cy="309083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46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7439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40" name="TextBox 89"/>
                <p:cNvSpPr txBox="1"/>
                <p:nvPr/>
              </p:nvSpPr>
              <p:spPr>
                <a:xfrm>
                  <a:off x="1317257" y="2132402"/>
                  <a:ext cx="3762568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 algn="r">
                    <a:lnSpc>
                      <a:spcPct val="120000"/>
                    </a:lnSpc>
                    <a:buSzTx/>
                  </a:pP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10" name="Rectangle 90"/>
                <p:cNvSpPr/>
                <p:nvPr/>
              </p:nvSpPr>
              <p:spPr>
                <a:xfrm>
                  <a:off x="1317257" y="1825436"/>
                  <a:ext cx="3762568" cy="306965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57F2B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17442" name="Straight Connector 84"/>
            <p:cNvCxnSpPr/>
            <p:nvPr/>
          </p:nvCxnSpPr>
          <p:spPr>
            <a:xfrm>
              <a:off x="8471399" y="2924046"/>
              <a:ext cx="2449137" cy="0"/>
            </a:xfrm>
            <a:prstGeom prst="line">
              <a:avLst/>
            </a:prstGeom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43" name="Straight Connector 85"/>
            <p:cNvCxnSpPr/>
            <p:nvPr/>
          </p:nvCxnSpPr>
          <p:spPr>
            <a:xfrm>
              <a:off x="8471399" y="4264112"/>
              <a:ext cx="2449137" cy="0"/>
            </a:xfrm>
            <a:prstGeom prst="line">
              <a:avLst/>
            </a:prstGeom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roup 95"/>
          <p:cNvGrpSpPr/>
          <p:nvPr/>
        </p:nvGrpSpPr>
        <p:grpSpPr>
          <a:xfrm>
            <a:off x="900113" y="2289175"/>
            <a:ext cx="2035175" cy="2597150"/>
            <a:chOff x="1307468" y="1697288"/>
            <a:chExt cx="2713719" cy="3463424"/>
          </a:xfrm>
        </p:grpSpPr>
        <p:grpSp>
          <p:nvGrpSpPr>
            <p:cNvPr id="17445" name="Group 9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7446" name="Group 10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47" name="TextBox 107"/>
                <p:cNvSpPr txBox="1"/>
                <p:nvPr/>
              </p:nvSpPr>
              <p:spPr>
                <a:xfrm>
                  <a:off x="1315909" y="2131842"/>
                  <a:ext cx="3762543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>
                    <a:lnSpc>
                      <a:spcPct val="120000"/>
                    </a:lnSpc>
                    <a:buSzTx/>
                  </a:pPr>
                  <a:r>
                    <a:rPr lang="zh-CN" altLang="en-US" sz="10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28" name="Rectangle 108"/>
                <p:cNvSpPr/>
                <p:nvPr/>
              </p:nvSpPr>
              <p:spPr>
                <a:xfrm>
                  <a:off x="1315909" y="1824875"/>
                  <a:ext cx="3762543" cy="30696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57F2B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7449" name="Group 10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50" name="TextBox 105"/>
                <p:cNvSpPr txBox="1"/>
                <p:nvPr/>
              </p:nvSpPr>
              <p:spPr>
                <a:xfrm>
                  <a:off x="1315909" y="2133180"/>
                  <a:ext cx="3762543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>
                    <a:lnSpc>
                      <a:spcPct val="120000"/>
                    </a:lnSpc>
                    <a:buSzTx/>
                  </a:pP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26" name="Rectangle 106"/>
                <p:cNvSpPr/>
                <p:nvPr/>
              </p:nvSpPr>
              <p:spPr>
                <a:xfrm>
                  <a:off x="1315909" y="1824098"/>
                  <a:ext cx="3762543" cy="309083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46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7452" name="Group 10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453" name="TextBox 103"/>
                <p:cNvSpPr txBox="1"/>
                <p:nvPr/>
              </p:nvSpPr>
              <p:spPr>
                <a:xfrm>
                  <a:off x="1315909" y="2132402"/>
                  <a:ext cx="3762543" cy="508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lstStyle/>
                <a:p>
                  <a:pPr>
                    <a:lnSpc>
                      <a:spcPct val="120000"/>
                    </a:lnSpc>
                    <a:buSzTx/>
                  </a:pP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</a:br>
                  <a:r>
                    <a:rPr lang="zh-CN" altLang="en-US" sz="10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24" name="Rectangle 104"/>
                <p:cNvSpPr/>
                <p:nvPr/>
              </p:nvSpPr>
              <p:spPr>
                <a:xfrm>
                  <a:off x="1315909" y="1825436"/>
                  <a:ext cx="3762543" cy="306965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57F2B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7455" name="Group 9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7456" name="Straight Connector 98"/>
              <p:cNvCxnSpPr/>
              <p:nvPr/>
            </p:nvCxnSpPr>
            <p:spPr>
              <a:xfrm>
                <a:off x="1307468" y="2924045"/>
                <a:ext cx="2449121" cy="0"/>
              </a:xfrm>
              <a:prstGeom prst="line">
                <a:avLst/>
              </a:prstGeom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7" name="Straight Connector 99"/>
              <p:cNvCxnSpPr/>
              <p:nvPr/>
            </p:nvCxnSpPr>
            <p:spPr>
              <a:xfrm>
                <a:off x="1307468" y="4264111"/>
                <a:ext cx="2449121" cy="0"/>
              </a:xfrm>
              <a:prstGeom prst="line">
                <a:avLst/>
              </a:prstGeom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5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5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6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6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6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2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2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2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26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33"/>
          <p:cNvGrpSpPr/>
          <p:nvPr/>
        </p:nvGrpSpPr>
        <p:grpSpPr>
          <a:xfrm>
            <a:off x="2916238" y="1989138"/>
            <a:ext cx="3875087" cy="725487"/>
            <a:chOff x="3802745" y="1491630"/>
            <a:chExt cx="3874600" cy="726161"/>
          </a:xfrm>
        </p:grpSpPr>
        <p:grpSp>
          <p:nvGrpSpPr>
            <p:cNvPr id="5128" name="组合 24"/>
            <p:cNvGrpSpPr/>
            <p:nvPr/>
          </p:nvGrpSpPr>
          <p:grpSpPr>
            <a:xfrm>
              <a:off x="3802745" y="1491630"/>
              <a:ext cx="3874600" cy="726160"/>
              <a:chOff x="3491880" y="2060575"/>
              <a:chExt cx="5386631" cy="1009539"/>
            </a:xfrm>
          </p:grpSpPr>
          <p:sp>
            <p:nvSpPr>
              <p:cNvPr id="57" name="矩形: 剪去单角 31"/>
              <p:cNvSpPr/>
              <p:nvPr/>
            </p:nvSpPr>
            <p:spPr>
              <a:xfrm>
                <a:off x="3491880" y="2060575"/>
                <a:ext cx="5386631" cy="1009540"/>
              </a:xfrm>
              <a:prstGeom prst="snip1Rect">
                <a:avLst>
                  <a:gd name="adj" fmla="val 35758"/>
                </a:avLst>
              </a:prstGeom>
              <a:solidFill>
                <a:srgbClr val="D5A738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任意多边形: 形状 32"/>
              <p:cNvSpPr/>
              <p:nvPr/>
            </p:nvSpPr>
            <p:spPr bwMode="auto">
              <a:xfrm>
                <a:off x="8635771" y="2060575"/>
                <a:ext cx="242740" cy="242997"/>
              </a:xfrm>
              <a:custGeom>
                <a:avLst/>
                <a:gdLst>
                  <a:gd name="T0" fmla="*/ 243044 w 608"/>
                  <a:gd name="T1" fmla="*/ 0 h 608"/>
                  <a:gd name="T2" fmla="*/ 0 w 608"/>
                  <a:gd name="T3" fmla="*/ 0 h 608"/>
                  <a:gd name="T4" fmla="*/ 243044 w 608"/>
                  <a:gd name="T5" fmla="*/ 243044 h 608"/>
                  <a:gd name="T6" fmla="*/ 243044 w 608"/>
                  <a:gd name="T7" fmla="*/ 0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8"/>
                  <a:gd name="T13" fmla="*/ 0 h 608"/>
                  <a:gd name="T14" fmla="*/ 608 w 608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504724"/>
              </a:solidFill>
              <a:ln w="3175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95" name="组合 26"/>
            <p:cNvGrpSpPr/>
            <p:nvPr/>
          </p:nvGrpSpPr>
          <p:grpSpPr>
            <a:xfrm>
              <a:off x="3919913" y="1577926"/>
              <a:ext cx="3640261" cy="639865"/>
              <a:chOff x="3707904" y="2290734"/>
              <a:chExt cx="4884563" cy="889568"/>
            </a:xfrm>
          </p:grpSpPr>
          <p:sp>
            <p:nvSpPr>
              <p:cNvPr id="55" name="文本框 5"/>
              <p:cNvSpPr txBox="1"/>
              <p:nvPr/>
            </p:nvSpPr>
            <p:spPr bwMode="auto">
              <a:xfrm>
                <a:off x="3707905" y="2290734"/>
                <a:ext cx="4884562" cy="388128"/>
              </a:xfrm>
              <a:prstGeom prst="rect">
                <a:avLst/>
              </a:prstGeom>
            </p:spPr>
            <p:txBody>
              <a:bodyPr wrap="none" lIns="120000" tIns="62400" rIns="120000" bIns="62400" anchor="ctr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strike="noStrike" kern="0" cap="none" spc="0" normalizeH="0" baseline="0" noProof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strike="noStrike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文本框 6"/>
              <p:cNvSpPr txBox="1"/>
              <p:nvPr/>
            </p:nvSpPr>
            <p:spPr bwMode="auto">
              <a:xfrm>
                <a:off x="3707904" y="2652152"/>
                <a:ext cx="4442269" cy="528150"/>
              </a:xfrm>
              <a:prstGeom prst="rect">
                <a:avLst/>
              </a:prstGeom>
            </p:spPr>
            <p:txBody>
              <a:bodyPr lIns="120000" tIns="62400" rIns="120000" bIns="62400" anchor="ctr">
                <a:normAutofit fontScale="850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100" strike="noStrike" kern="0" cap="none" spc="0" normalizeH="0" baseline="0" noProof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此部分内容作为文字排版占位显示（建议使用主题字体）。</a:t>
                </a:r>
              </a:p>
            </p:txBody>
          </p:sp>
        </p:grpSp>
      </p:grpSp>
      <p:grpSp>
        <p:nvGrpSpPr>
          <p:cNvPr id="5" name="组合 34"/>
          <p:cNvGrpSpPr/>
          <p:nvPr/>
        </p:nvGrpSpPr>
        <p:grpSpPr>
          <a:xfrm>
            <a:off x="2916238" y="2919413"/>
            <a:ext cx="3875087" cy="727075"/>
            <a:chOff x="3802745" y="2423090"/>
            <a:chExt cx="3874600" cy="726161"/>
          </a:xfrm>
        </p:grpSpPr>
        <p:grpSp>
          <p:nvGrpSpPr>
            <p:cNvPr id="5133" name="组合 15"/>
            <p:cNvGrpSpPr/>
            <p:nvPr/>
          </p:nvGrpSpPr>
          <p:grpSpPr>
            <a:xfrm>
              <a:off x="3802745" y="2423090"/>
              <a:ext cx="3874600" cy="726160"/>
              <a:chOff x="3491880" y="2060575"/>
              <a:chExt cx="5386631" cy="1009539"/>
            </a:xfrm>
          </p:grpSpPr>
          <p:sp>
            <p:nvSpPr>
              <p:cNvPr id="64" name="矩形: 剪去单角 22"/>
              <p:cNvSpPr/>
              <p:nvPr/>
            </p:nvSpPr>
            <p:spPr>
              <a:xfrm>
                <a:off x="3491880" y="2060575"/>
                <a:ext cx="5386631" cy="1009540"/>
              </a:xfrm>
              <a:prstGeom prst="snip1Rect">
                <a:avLst>
                  <a:gd name="adj" fmla="val 35758"/>
                </a:avLst>
              </a:prstGeom>
              <a:solidFill>
                <a:srgbClr val="D5A738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任意多边形: 形状 23"/>
              <p:cNvSpPr/>
              <p:nvPr/>
            </p:nvSpPr>
            <p:spPr bwMode="auto">
              <a:xfrm>
                <a:off x="8635771" y="2060575"/>
                <a:ext cx="242740" cy="242466"/>
              </a:xfrm>
              <a:custGeom>
                <a:avLst/>
                <a:gdLst>
                  <a:gd name="T0" fmla="*/ 243044 w 608"/>
                  <a:gd name="T1" fmla="*/ 0 h 608"/>
                  <a:gd name="T2" fmla="*/ 0 w 608"/>
                  <a:gd name="T3" fmla="*/ 0 h 608"/>
                  <a:gd name="T4" fmla="*/ 243044 w 608"/>
                  <a:gd name="T5" fmla="*/ 243044 h 608"/>
                  <a:gd name="T6" fmla="*/ 243044 w 608"/>
                  <a:gd name="T7" fmla="*/ 0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8"/>
                  <a:gd name="T13" fmla="*/ 0 h 608"/>
                  <a:gd name="T14" fmla="*/ 608 w 608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504724"/>
              </a:solidFill>
              <a:ln w="3175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9" name="组合 17"/>
            <p:cNvGrpSpPr/>
            <p:nvPr/>
          </p:nvGrpSpPr>
          <p:grpSpPr>
            <a:xfrm>
              <a:off x="3919913" y="2509386"/>
              <a:ext cx="3640261" cy="639865"/>
              <a:chOff x="3707904" y="2290734"/>
              <a:chExt cx="4884563" cy="889568"/>
            </a:xfrm>
          </p:grpSpPr>
          <p:sp>
            <p:nvSpPr>
              <p:cNvPr id="62" name="文本框 16"/>
              <p:cNvSpPr txBox="1"/>
              <p:nvPr/>
            </p:nvSpPr>
            <p:spPr bwMode="auto">
              <a:xfrm>
                <a:off x="3707905" y="2290734"/>
                <a:ext cx="4884562" cy="388128"/>
              </a:xfrm>
              <a:prstGeom prst="rect">
                <a:avLst/>
              </a:prstGeom>
            </p:spPr>
            <p:txBody>
              <a:bodyPr wrap="none" lIns="120000" tIns="62400" rIns="120000" bIns="62400" anchor="ctr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strike="noStrike" kern="0" cap="none" spc="0" normalizeH="0" baseline="0" noProof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strike="noStrike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文本框 17"/>
              <p:cNvSpPr txBox="1"/>
              <p:nvPr/>
            </p:nvSpPr>
            <p:spPr bwMode="auto">
              <a:xfrm>
                <a:off x="3707904" y="2652152"/>
                <a:ext cx="4442269" cy="528150"/>
              </a:xfrm>
              <a:prstGeom prst="rect">
                <a:avLst/>
              </a:prstGeom>
            </p:spPr>
            <p:txBody>
              <a:bodyPr lIns="120000" tIns="62400" rIns="120000" bIns="62400" anchor="ctr">
                <a:normAutofit fontScale="850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100" strike="noStrike" kern="0" cap="none" spc="0" normalizeH="0" baseline="0" noProof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此部分内容作为文字排版占位显示（建议使用主题字体）。</a:t>
                </a:r>
              </a:p>
            </p:txBody>
          </p:sp>
        </p:grpSp>
      </p:grpSp>
      <p:grpSp>
        <p:nvGrpSpPr>
          <p:cNvPr id="8" name="组合 35"/>
          <p:cNvGrpSpPr/>
          <p:nvPr/>
        </p:nvGrpSpPr>
        <p:grpSpPr>
          <a:xfrm>
            <a:off x="2916238" y="3851275"/>
            <a:ext cx="3875087" cy="727075"/>
            <a:chOff x="3802745" y="3354551"/>
            <a:chExt cx="3874600" cy="726161"/>
          </a:xfrm>
        </p:grpSpPr>
        <p:grpSp>
          <p:nvGrpSpPr>
            <p:cNvPr id="5138" name="组合 6"/>
            <p:cNvGrpSpPr/>
            <p:nvPr/>
          </p:nvGrpSpPr>
          <p:grpSpPr>
            <a:xfrm>
              <a:off x="3802745" y="3354551"/>
              <a:ext cx="3874600" cy="726160"/>
              <a:chOff x="3491880" y="2060575"/>
              <a:chExt cx="5386631" cy="1009539"/>
            </a:xfrm>
          </p:grpSpPr>
          <p:sp>
            <p:nvSpPr>
              <p:cNvPr id="71" name="矩形: 剪去单角 13"/>
              <p:cNvSpPr/>
              <p:nvPr/>
            </p:nvSpPr>
            <p:spPr>
              <a:xfrm>
                <a:off x="3491880" y="2060575"/>
                <a:ext cx="5386631" cy="1009540"/>
              </a:xfrm>
              <a:prstGeom prst="snip1Rect">
                <a:avLst>
                  <a:gd name="adj" fmla="val 35758"/>
                </a:avLst>
              </a:prstGeom>
              <a:solidFill>
                <a:srgbClr val="D5A738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任意多边形: 形状 14"/>
              <p:cNvSpPr/>
              <p:nvPr/>
            </p:nvSpPr>
            <p:spPr bwMode="auto">
              <a:xfrm>
                <a:off x="8635771" y="2060575"/>
                <a:ext cx="242740" cy="242466"/>
              </a:xfrm>
              <a:custGeom>
                <a:avLst/>
                <a:gdLst>
                  <a:gd name="T0" fmla="*/ 243044 w 608"/>
                  <a:gd name="T1" fmla="*/ 0 h 608"/>
                  <a:gd name="T2" fmla="*/ 0 w 608"/>
                  <a:gd name="T3" fmla="*/ 0 h 608"/>
                  <a:gd name="T4" fmla="*/ 243044 w 608"/>
                  <a:gd name="T5" fmla="*/ 243044 h 608"/>
                  <a:gd name="T6" fmla="*/ 243044 w 608"/>
                  <a:gd name="T7" fmla="*/ 0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8"/>
                  <a:gd name="T13" fmla="*/ 0 h 608"/>
                  <a:gd name="T14" fmla="*/ 608 w 608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504724"/>
              </a:solidFill>
              <a:ln w="3175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3" name="组合 8"/>
            <p:cNvGrpSpPr/>
            <p:nvPr/>
          </p:nvGrpSpPr>
          <p:grpSpPr>
            <a:xfrm>
              <a:off x="3919913" y="3440847"/>
              <a:ext cx="3640261" cy="639865"/>
              <a:chOff x="3707904" y="2290734"/>
              <a:chExt cx="4884563" cy="889568"/>
            </a:xfrm>
          </p:grpSpPr>
          <p:sp>
            <p:nvSpPr>
              <p:cNvPr id="69" name="文本框 26"/>
              <p:cNvSpPr txBox="1"/>
              <p:nvPr/>
            </p:nvSpPr>
            <p:spPr bwMode="auto">
              <a:xfrm>
                <a:off x="3707905" y="2290734"/>
                <a:ext cx="4884562" cy="388128"/>
              </a:xfrm>
              <a:prstGeom prst="rect">
                <a:avLst/>
              </a:prstGeom>
            </p:spPr>
            <p:txBody>
              <a:bodyPr wrap="none" lIns="120000" tIns="62400" rIns="120000" bIns="62400" anchor="ctr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strike="noStrike" kern="0" cap="none" spc="0" normalizeH="0" baseline="0" noProof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strike="noStrike" kern="0" cap="none" spc="0" normalizeH="0" baseline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文本框 27"/>
              <p:cNvSpPr txBox="1"/>
              <p:nvPr/>
            </p:nvSpPr>
            <p:spPr bwMode="auto">
              <a:xfrm>
                <a:off x="3707904" y="2652152"/>
                <a:ext cx="4442269" cy="528150"/>
              </a:xfrm>
              <a:prstGeom prst="rect">
                <a:avLst/>
              </a:prstGeom>
            </p:spPr>
            <p:txBody>
              <a:bodyPr lIns="120000" tIns="62400" rIns="120000" bIns="62400" anchor="ctr">
                <a:normAutofit fontScale="850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R="0" defTabSz="91440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100" strike="noStrike" kern="0" cap="none" spc="0" normalizeH="0" baseline="0" noProof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此部分内容作为文字排版占位显示（建议使用主题字体）。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21"/>
          <p:cNvGrpSpPr/>
          <p:nvPr/>
        </p:nvGrpSpPr>
        <p:grpSpPr>
          <a:xfrm>
            <a:off x="684213" y="2076450"/>
            <a:ext cx="7927975" cy="2792413"/>
            <a:chOff x="1389063" y="2173288"/>
            <a:chExt cx="9413875" cy="3316287"/>
          </a:xfrm>
        </p:grpSpPr>
        <p:pic>
          <p:nvPicPr>
            <p:cNvPr id="6146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01063" y="2173288"/>
              <a:ext cx="2301875" cy="16176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7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173288"/>
              <a:ext cx="2301875" cy="16176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0925" y="3862388"/>
              <a:ext cx="2301875" cy="1606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9063" y="3862388"/>
              <a:ext cx="2301875" cy="16065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1389063" y="2173288"/>
              <a:ext cx="2301630" cy="1627036"/>
            </a:xfrm>
            <a:prstGeom prst="rect">
              <a:avLst/>
            </a:prstGeom>
            <a:solidFill>
              <a:srgbClr val="D5A7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31816" y="2173288"/>
              <a:ext cx="2301630" cy="1627036"/>
            </a:xfrm>
            <a:prstGeom prst="rect">
              <a:avLst/>
            </a:prstGeom>
            <a:solidFill>
              <a:srgbClr val="D5A7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58554" y="3853113"/>
              <a:ext cx="2301631" cy="1627035"/>
            </a:xfrm>
            <a:prstGeom prst="rect">
              <a:avLst/>
            </a:prstGeom>
            <a:solidFill>
              <a:srgbClr val="5047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501307" y="3864425"/>
              <a:ext cx="2301631" cy="1625150"/>
            </a:xfrm>
            <a:prstGeom prst="rect">
              <a:avLst/>
            </a:prstGeom>
            <a:solidFill>
              <a:srgbClr val="5047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5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8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6159" name="矩形 14"/>
          <p:cNvSpPr/>
          <p:nvPr/>
        </p:nvSpPr>
        <p:spPr>
          <a:xfrm>
            <a:off x="4859338" y="25654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60" name="矩形 14"/>
          <p:cNvSpPr/>
          <p:nvPr/>
        </p:nvSpPr>
        <p:spPr>
          <a:xfrm>
            <a:off x="6948488" y="39338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61" name="矩形 14"/>
          <p:cNvSpPr/>
          <p:nvPr/>
        </p:nvSpPr>
        <p:spPr>
          <a:xfrm>
            <a:off x="900113" y="25654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62" name="矩形 14"/>
          <p:cNvSpPr/>
          <p:nvPr/>
        </p:nvSpPr>
        <p:spPr>
          <a:xfrm>
            <a:off x="2916238" y="40767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3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7174" name="矩形 14"/>
          <p:cNvSpPr/>
          <p:nvPr/>
        </p:nvSpPr>
        <p:spPr>
          <a:xfrm>
            <a:off x="6097588" y="24828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11281" r="2"/>
          <a:stretch>
            <a:fillRect/>
          </a:stretch>
        </p:blipFill>
        <p:spPr>
          <a:xfrm>
            <a:off x="1187450" y="2205038"/>
            <a:ext cx="3654425" cy="2257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9"/>
          <p:cNvGrpSpPr/>
          <p:nvPr/>
        </p:nvGrpSpPr>
        <p:grpSpPr>
          <a:xfrm>
            <a:off x="5272088" y="2420938"/>
            <a:ext cx="595312" cy="1882775"/>
            <a:chOff x="6992423" y="3427505"/>
            <a:chExt cx="596370" cy="1883015"/>
          </a:xfrm>
        </p:grpSpPr>
        <p:grpSp>
          <p:nvGrpSpPr>
            <p:cNvPr id="7177" name="组合 33"/>
            <p:cNvGrpSpPr/>
            <p:nvPr/>
          </p:nvGrpSpPr>
          <p:grpSpPr>
            <a:xfrm>
              <a:off x="6992423" y="3427505"/>
              <a:ext cx="595480" cy="535189"/>
              <a:chOff x="6586578" y="2807988"/>
              <a:chExt cx="595480" cy="53518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86578" y="2807988"/>
                <a:ext cx="534348" cy="535054"/>
              </a:xfrm>
              <a:prstGeom prst="ellipse">
                <a:avLst/>
              </a:prstGeom>
              <a:solidFill>
                <a:srgbClr val="D5A7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79" name="矩形 18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80" name="组合 29"/>
            <p:cNvGrpSpPr/>
            <p:nvPr/>
          </p:nvGrpSpPr>
          <p:grpSpPr>
            <a:xfrm>
              <a:off x="6992423" y="4103358"/>
              <a:ext cx="595480" cy="535189"/>
              <a:chOff x="6586578" y="2807988"/>
              <a:chExt cx="595480" cy="53518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586578" y="2808496"/>
                <a:ext cx="534348" cy="535054"/>
              </a:xfrm>
              <a:prstGeom prst="ellipse">
                <a:avLst/>
              </a:prstGeom>
              <a:solidFill>
                <a:srgbClr val="504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82" name="矩形 14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83" name="组合 25"/>
            <p:cNvGrpSpPr/>
            <p:nvPr/>
          </p:nvGrpSpPr>
          <p:grpSpPr>
            <a:xfrm>
              <a:off x="6993313" y="4775332"/>
              <a:ext cx="595480" cy="535188"/>
              <a:chOff x="6586578" y="2807988"/>
              <a:chExt cx="595480" cy="535188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587278" y="2808120"/>
                <a:ext cx="524806" cy="535056"/>
              </a:xfrm>
              <a:prstGeom prst="ellipse">
                <a:avLst/>
              </a:prstGeom>
              <a:solidFill>
                <a:srgbClr val="D5A7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85" name="矩形 10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i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186" name="矩形 14"/>
          <p:cNvSpPr/>
          <p:nvPr/>
        </p:nvSpPr>
        <p:spPr>
          <a:xfrm>
            <a:off x="6097588" y="31416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87" name="矩形 14"/>
          <p:cNvSpPr/>
          <p:nvPr/>
        </p:nvSpPr>
        <p:spPr>
          <a:xfrm>
            <a:off x="6097588" y="39227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8198" name="矩形 14"/>
          <p:cNvSpPr/>
          <p:nvPr/>
        </p:nvSpPr>
        <p:spPr>
          <a:xfrm>
            <a:off x="1350963" y="45720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9" name="矩形 14"/>
          <p:cNvSpPr/>
          <p:nvPr/>
        </p:nvSpPr>
        <p:spPr>
          <a:xfrm>
            <a:off x="6823075" y="19161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0" name="矩形 14"/>
          <p:cNvSpPr/>
          <p:nvPr/>
        </p:nvSpPr>
        <p:spPr>
          <a:xfrm>
            <a:off x="1350963" y="18446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971600" y="1988839"/>
            <a:ext cx="379412" cy="276225"/>
            <a:chOff x="0" y="0"/>
            <a:chExt cx="277" cy="202"/>
          </a:xfrm>
          <a:solidFill>
            <a:srgbClr val="504724"/>
          </a:solidFill>
        </p:grpSpPr>
        <p:sp>
          <p:nvSpPr>
            <p:cNvPr id="11" name="Freeform 597"/>
            <p:cNvSpPr/>
            <p:nvPr/>
          </p:nvSpPr>
          <p:spPr bwMode="auto">
            <a:xfrm>
              <a:off x="0" y="0"/>
              <a:ext cx="188" cy="203"/>
            </a:xfrm>
            <a:custGeom>
              <a:avLst/>
              <a:gdLst>
                <a:gd name="T0" fmla="*/ 194 w 194"/>
                <a:gd name="T1" fmla="*/ 188 h 209"/>
                <a:gd name="T2" fmla="*/ 172 w 194"/>
                <a:gd name="T3" fmla="*/ 188 h 209"/>
                <a:gd name="T4" fmla="*/ 152 w 194"/>
                <a:gd name="T5" fmla="*/ 188 h 209"/>
                <a:gd name="T6" fmla="*/ 152 w 194"/>
                <a:gd name="T7" fmla="*/ 168 h 209"/>
                <a:gd name="T8" fmla="*/ 152 w 194"/>
                <a:gd name="T9" fmla="*/ 135 h 209"/>
                <a:gd name="T10" fmla="*/ 152 w 194"/>
                <a:gd name="T11" fmla="*/ 130 h 209"/>
                <a:gd name="T12" fmla="*/ 142 w 194"/>
                <a:gd name="T13" fmla="*/ 128 h 209"/>
                <a:gd name="T14" fmla="*/ 162 w 194"/>
                <a:gd name="T15" fmla="*/ 90 h 209"/>
                <a:gd name="T16" fmla="*/ 165 w 194"/>
                <a:gd name="T17" fmla="*/ 61 h 209"/>
                <a:gd name="T18" fmla="*/ 165 w 194"/>
                <a:gd name="T19" fmla="*/ 32 h 209"/>
                <a:gd name="T20" fmla="*/ 119 w 194"/>
                <a:gd name="T21" fmla="*/ 0 h 209"/>
                <a:gd name="T22" fmla="*/ 74 w 194"/>
                <a:gd name="T23" fmla="*/ 32 h 209"/>
                <a:gd name="T24" fmla="*/ 73 w 194"/>
                <a:gd name="T25" fmla="*/ 61 h 209"/>
                <a:gd name="T26" fmla="*/ 76 w 194"/>
                <a:gd name="T27" fmla="*/ 90 h 209"/>
                <a:gd name="T28" fmla="*/ 97 w 194"/>
                <a:gd name="T29" fmla="*/ 128 h 209"/>
                <a:gd name="T30" fmla="*/ 30 w 194"/>
                <a:gd name="T31" fmla="*/ 157 h 209"/>
                <a:gd name="T32" fmla="*/ 0 w 194"/>
                <a:gd name="T33" fmla="*/ 185 h 209"/>
                <a:gd name="T34" fmla="*/ 0 w 194"/>
                <a:gd name="T35" fmla="*/ 209 h 209"/>
                <a:gd name="T36" fmla="*/ 194 w 194"/>
                <a:gd name="T37" fmla="*/ 209 h 209"/>
                <a:gd name="T38" fmla="*/ 194 w 194"/>
                <a:gd name="T39" fmla="*/ 209 h 209"/>
                <a:gd name="T40" fmla="*/ 194 w 194"/>
                <a:gd name="T41" fmla="*/ 18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209">
                  <a:moveTo>
                    <a:pt x="194" y="188"/>
                  </a:moveTo>
                  <a:cubicBezTo>
                    <a:pt x="172" y="188"/>
                    <a:pt x="172" y="188"/>
                    <a:pt x="17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9" y="130"/>
                    <a:pt x="145" y="129"/>
                    <a:pt x="142" y="128"/>
                  </a:cubicBezTo>
                  <a:cubicBezTo>
                    <a:pt x="150" y="119"/>
                    <a:pt x="156" y="106"/>
                    <a:pt x="162" y="90"/>
                  </a:cubicBezTo>
                  <a:cubicBezTo>
                    <a:pt x="166" y="80"/>
                    <a:pt x="165" y="72"/>
                    <a:pt x="165" y="61"/>
                  </a:cubicBezTo>
                  <a:cubicBezTo>
                    <a:pt x="165" y="53"/>
                    <a:pt x="167" y="39"/>
                    <a:pt x="165" y="32"/>
                  </a:cubicBezTo>
                  <a:cubicBezTo>
                    <a:pt x="158" y="7"/>
                    <a:pt x="140" y="0"/>
                    <a:pt x="119" y="0"/>
                  </a:cubicBezTo>
                  <a:cubicBezTo>
                    <a:pt x="99" y="0"/>
                    <a:pt x="81" y="7"/>
                    <a:pt x="74" y="32"/>
                  </a:cubicBezTo>
                  <a:cubicBezTo>
                    <a:pt x="72" y="39"/>
                    <a:pt x="73" y="53"/>
                    <a:pt x="73" y="61"/>
                  </a:cubicBezTo>
                  <a:cubicBezTo>
                    <a:pt x="73" y="72"/>
                    <a:pt x="73" y="80"/>
                    <a:pt x="76" y="90"/>
                  </a:cubicBezTo>
                  <a:cubicBezTo>
                    <a:pt x="83" y="106"/>
                    <a:pt x="89" y="120"/>
                    <a:pt x="97" y="128"/>
                  </a:cubicBezTo>
                  <a:cubicBezTo>
                    <a:pt x="65" y="134"/>
                    <a:pt x="44" y="151"/>
                    <a:pt x="30" y="157"/>
                  </a:cubicBezTo>
                  <a:cubicBezTo>
                    <a:pt x="0" y="170"/>
                    <a:pt x="0" y="185"/>
                    <a:pt x="0" y="18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94" y="209"/>
                    <a:pt x="194" y="209"/>
                    <a:pt x="194" y="209"/>
                  </a:cubicBezTo>
                  <a:cubicBezTo>
                    <a:pt x="194" y="209"/>
                    <a:pt x="194" y="209"/>
                    <a:pt x="194" y="209"/>
                  </a:cubicBezTo>
                  <a:lnTo>
                    <a:pt x="194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598"/>
            <p:cNvSpPr/>
            <p:nvPr/>
          </p:nvSpPr>
          <p:spPr bwMode="auto">
            <a:xfrm>
              <a:off x="165" y="90"/>
              <a:ext cx="113" cy="113"/>
            </a:xfrm>
            <a:custGeom>
              <a:avLst/>
              <a:gdLst>
                <a:gd name="T0" fmla="*/ 45 w 45"/>
                <a:gd name="T1" fmla="*/ 16 h 45"/>
                <a:gd name="T2" fmla="*/ 29 w 45"/>
                <a:gd name="T3" fmla="*/ 16 h 45"/>
                <a:gd name="T4" fmla="*/ 29 w 45"/>
                <a:gd name="T5" fmla="*/ 0 h 45"/>
                <a:gd name="T6" fmla="*/ 16 w 45"/>
                <a:gd name="T7" fmla="*/ 0 h 45"/>
                <a:gd name="T8" fmla="*/ 16 w 45"/>
                <a:gd name="T9" fmla="*/ 16 h 45"/>
                <a:gd name="T10" fmla="*/ 0 w 45"/>
                <a:gd name="T11" fmla="*/ 16 h 45"/>
                <a:gd name="T12" fmla="*/ 0 w 45"/>
                <a:gd name="T13" fmla="*/ 29 h 45"/>
                <a:gd name="T14" fmla="*/ 16 w 45"/>
                <a:gd name="T15" fmla="*/ 29 h 45"/>
                <a:gd name="T16" fmla="*/ 16 w 45"/>
                <a:gd name="T17" fmla="*/ 45 h 45"/>
                <a:gd name="T18" fmla="*/ 29 w 45"/>
                <a:gd name="T19" fmla="*/ 45 h 45"/>
                <a:gd name="T20" fmla="*/ 29 w 45"/>
                <a:gd name="T21" fmla="*/ 29 h 45"/>
                <a:gd name="T22" fmla="*/ 45 w 45"/>
                <a:gd name="T23" fmla="*/ 29 h 45"/>
                <a:gd name="T24" fmla="*/ 45 w 45"/>
                <a:gd name="T2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45" y="16"/>
                  </a:moveTo>
                  <a:lnTo>
                    <a:pt x="29" y="16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16" y="45"/>
                  </a:lnTo>
                  <a:lnTo>
                    <a:pt x="29" y="45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Freeform 252"/>
          <p:cNvSpPr>
            <a:spLocks noEditPoints="1"/>
          </p:cNvSpPr>
          <p:nvPr/>
        </p:nvSpPr>
        <p:spPr>
          <a:xfrm>
            <a:off x="6464300" y="1989138"/>
            <a:ext cx="338138" cy="315912"/>
          </a:xfrm>
          <a:custGeom>
            <a:avLst/>
            <a:gdLst/>
            <a:ahLst/>
            <a:cxnLst>
              <a:cxn ang="0">
                <a:pos x="371023876" y="131470360"/>
              </a:cxn>
              <a:cxn ang="0">
                <a:pos x="172891869" y="11058028"/>
              </a:cxn>
              <a:cxn ang="0">
                <a:pos x="8834275" y="170788674"/>
              </a:cxn>
              <a:cxn ang="0">
                <a:pos x="80766679" y="267855643"/>
              </a:cxn>
              <a:cxn ang="0">
                <a:pos x="45431816" y="329290039"/>
              </a:cxn>
              <a:cxn ang="0">
                <a:pos x="153962889" y="291201045"/>
              </a:cxn>
              <a:cxn ang="0">
                <a:pos x="206966280" y="291201045"/>
              </a:cxn>
              <a:cxn ang="0">
                <a:pos x="371023876" y="131470360"/>
              </a:cxn>
              <a:cxn ang="0">
                <a:pos x="100959463" y="175703598"/>
              </a:cxn>
              <a:cxn ang="0">
                <a:pos x="75719325" y="151128980"/>
              </a:cxn>
              <a:cxn ang="0">
                <a:pos x="100959463" y="126555436"/>
              </a:cxn>
              <a:cxn ang="0">
                <a:pos x="126198478" y="151128980"/>
              </a:cxn>
              <a:cxn ang="0">
                <a:pos x="100959463" y="175703598"/>
              </a:cxn>
              <a:cxn ang="0">
                <a:pos x="190560415" y="175703598"/>
              </a:cxn>
              <a:cxn ang="0">
                <a:pos x="165320277" y="151128980"/>
              </a:cxn>
              <a:cxn ang="0">
                <a:pos x="190560415" y="126555436"/>
              </a:cxn>
              <a:cxn ang="0">
                <a:pos x="217062111" y="151128980"/>
              </a:cxn>
              <a:cxn ang="0">
                <a:pos x="190560415" y="175703598"/>
              </a:cxn>
              <a:cxn ang="0">
                <a:pos x="281422889" y="175703598"/>
              </a:cxn>
              <a:cxn ang="0">
                <a:pos x="256183875" y="151128980"/>
              </a:cxn>
              <a:cxn ang="0">
                <a:pos x="281422889" y="126555436"/>
              </a:cxn>
              <a:cxn ang="0">
                <a:pos x="306663098" y="151128980"/>
              </a:cxn>
              <a:cxn ang="0">
                <a:pos x="281422889" y="175703598"/>
              </a:cxn>
            </a:cxnLst>
            <a:rect l="0" t="0" r="0" b="0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50472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695"/>
          <p:cNvSpPr>
            <a:spLocks noEditPoints="1"/>
          </p:cNvSpPr>
          <p:nvPr/>
        </p:nvSpPr>
        <p:spPr>
          <a:xfrm>
            <a:off x="6334125" y="4581525"/>
            <a:ext cx="377825" cy="323850"/>
          </a:xfrm>
          <a:custGeom>
            <a:avLst/>
            <a:gdLst/>
            <a:ahLst/>
            <a:cxnLst>
              <a:cxn ang="0">
                <a:pos x="1077502568" y="197555308"/>
              </a:cxn>
              <a:cxn ang="0">
                <a:pos x="868953224" y="197555308"/>
              </a:cxn>
              <a:cxn ang="0">
                <a:pos x="822610107" y="197555308"/>
              </a:cxn>
              <a:cxn ang="0">
                <a:pos x="660404093" y="197555308"/>
              </a:cxn>
              <a:cxn ang="0">
                <a:pos x="660404093" y="0"/>
              </a:cxn>
              <a:cxn ang="0">
                <a:pos x="196962554" y="0"/>
              </a:cxn>
              <a:cxn ang="0">
                <a:pos x="196962554" y="0"/>
              </a:cxn>
              <a:cxn ang="0">
                <a:pos x="0" y="197555308"/>
              </a:cxn>
              <a:cxn ang="0">
                <a:pos x="0" y="918053520"/>
              </a:cxn>
              <a:cxn ang="0">
                <a:pos x="208549184" y="918053520"/>
              </a:cxn>
              <a:cxn ang="0">
                <a:pos x="208549184" y="1103987677"/>
              </a:cxn>
              <a:cxn ang="0">
                <a:pos x="417098369" y="1103987677"/>
              </a:cxn>
              <a:cxn ang="0">
                <a:pos x="637234236" y="1103987677"/>
              </a:cxn>
              <a:cxn ang="0">
                <a:pos x="868953224" y="1103987677"/>
              </a:cxn>
              <a:cxn ang="0">
                <a:pos x="1077502568" y="1103987677"/>
              </a:cxn>
              <a:cxn ang="0">
                <a:pos x="1286051699" y="1103987677"/>
              </a:cxn>
              <a:cxn ang="0">
                <a:pos x="1286051699" y="197555308"/>
              </a:cxn>
              <a:cxn ang="0">
                <a:pos x="1077502568" y="197555308"/>
              </a:cxn>
              <a:cxn ang="0">
                <a:pos x="81103034" y="836705622"/>
              </a:cxn>
              <a:cxn ang="0">
                <a:pos x="81103034" y="267281948"/>
              </a:cxn>
              <a:cxn ang="0">
                <a:pos x="266478984" y="267281948"/>
              </a:cxn>
              <a:cxn ang="0">
                <a:pos x="266478984" y="81347712"/>
              </a:cxn>
              <a:cxn ang="0">
                <a:pos x="590887716" y="81347712"/>
              </a:cxn>
              <a:cxn ang="0">
                <a:pos x="590887716" y="836705622"/>
              </a:cxn>
              <a:cxn ang="0">
                <a:pos x="81103034" y="836705622"/>
              </a:cxn>
              <a:cxn ang="0">
                <a:pos x="706750613" y="1034261090"/>
              </a:cxn>
              <a:cxn ang="0">
                <a:pos x="498201482" y="1034261090"/>
              </a:cxn>
              <a:cxn ang="0">
                <a:pos x="289652245" y="1034261090"/>
              </a:cxn>
              <a:cxn ang="0">
                <a:pos x="289652245" y="918053520"/>
              </a:cxn>
              <a:cxn ang="0">
                <a:pos x="660404093" y="918053520"/>
              </a:cxn>
              <a:cxn ang="0">
                <a:pos x="660404093" y="267281948"/>
              </a:cxn>
              <a:cxn ang="0">
                <a:pos x="683577353" y="267281948"/>
              </a:cxn>
              <a:cxn ang="0">
                <a:pos x="799436847" y="267281948"/>
              </a:cxn>
              <a:cxn ang="0">
                <a:pos x="799436847" y="1034261090"/>
              </a:cxn>
              <a:cxn ang="0">
                <a:pos x="706750613" y="1034261090"/>
              </a:cxn>
              <a:cxn ang="0">
                <a:pos x="868953224" y="1034261090"/>
              </a:cxn>
              <a:cxn ang="0">
                <a:pos x="868953224" y="267281948"/>
              </a:cxn>
              <a:cxn ang="0">
                <a:pos x="892126484" y="267281948"/>
              </a:cxn>
              <a:cxn ang="0">
                <a:pos x="1007986191" y="267281948"/>
              </a:cxn>
              <a:cxn ang="0">
                <a:pos x="1007986191" y="1034261090"/>
              </a:cxn>
              <a:cxn ang="0">
                <a:pos x="868953224" y="1034261090"/>
              </a:cxn>
              <a:cxn ang="0">
                <a:pos x="1216535322" y="1034261090"/>
              </a:cxn>
              <a:cxn ang="0">
                <a:pos x="1077502568" y="1034261090"/>
              </a:cxn>
              <a:cxn ang="0">
                <a:pos x="1077502568" y="267281948"/>
              </a:cxn>
              <a:cxn ang="0">
                <a:pos x="1216535322" y="267281948"/>
              </a:cxn>
              <a:cxn ang="0">
                <a:pos x="1216535322" y="1034261090"/>
              </a:cxn>
            </a:cxnLst>
            <a:rect l="0" t="0" r="0" b="0"/>
            <a:pathLst>
              <a:path w="111" h="95">
                <a:moveTo>
                  <a:pt x="93" y="17"/>
                </a:moveTo>
                <a:lnTo>
                  <a:pt x="75" y="17"/>
                </a:lnTo>
                <a:lnTo>
                  <a:pt x="71" y="17"/>
                </a:lnTo>
                <a:lnTo>
                  <a:pt x="57" y="17"/>
                </a:lnTo>
                <a:lnTo>
                  <a:pt x="57" y="0"/>
                </a:lnTo>
                <a:lnTo>
                  <a:pt x="17" y="0"/>
                </a:lnTo>
                <a:lnTo>
                  <a:pt x="0" y="17"/>
                </a:lnTo>
                <a:lnTo>
                  <a:pt x="0" y="79"/>
                </a:lnTo>
                <a:lnTo>
                  <a:pt x="18" y="79"/>
                </a:lnTo>
                <a:lnTo>
                  <a:pt x="18" y="95"/>
                </a:lnTo>
                <a:lnTo>
                  <a:pt x="36" y="95"/>
                </a:lnTo>
                <a:lnTo>
                  <a:pt x="55" y="95"/>
                </a:lnTo>
                <a:lnTo>
                  <a:pt x="75" y="95"/>
                </a:lnTo>
                <a:lnTo>
                  <a:pt x="93" y="95"/>
                </a:lnTo>
                <a:lnTo>
                  <a:pt x="111" y="95"/>
                </a:lnTo>
                <a:lnTo>
                  <a:pt x="111" y="17"/>
                </a:lnTo>
                <a:lnTo>
                  <a:pt x="93" y="17"/>
                </a:lnTo>
                <a:close/>
                <a:moveTo>
                  <a:pt x="7" y="72"/>
                </a:moveTo>
                <a:lnTo>
                  <a:pt x="7" y="23"/>
                </a:lnTo>
                <a:lnTo>
                  <a:pt x="23" y="23"/>
                </a:lnTo>
                <a:lnTo>
                  <a:pt x="23" y="7"/>
                </a:lnTo>
                <a:lnTo>
                  <a:pt x="51" y="7"/>
                </a:lnTo>
                <a:lnTo>
                  <a:pt x="51" y="72"/>
                </a:lnTo>
                <a:lnTo>
                  <a:pt x="7" y="72"/>
                </a:lnTo>
                <a:close/>
                <a:moveTo>
                  <a:pt x="61" y="89"/>
                </a:moveTo>
                <a:lnTo>
                  <a:pt x="43" y="89"/>
                </a:lnTo>
                <a:lnTo>
                  <a:pt x="25" y="89"/>
                </a:lnTo>
                <a:lnTo>
                  <a:pt x="25" y="79"/>
                </a:lnTo>
                <a:lnTo>
                  <a:pt x="57" y="79"/>
                </a:lnTo>
                <a:lnTo>
                  <a:pt x="57" y="23"/>
                </a:lnTo>
                <a:lnTo>
                  <a:pt x="59" y="23"/>
                </a:lnTo>
                <a:lnTo>
                  <a:pt x="69" y="23"/>
                </a:lnTo>
                <a:lnTo>
                  <a:pt x="69" y="89"/>
                </a:lnTo>
                <a:lnTo>
                  <a:pt x="61" y="89"/>
                </a:lnTo>
                <a:close/>
                <a:moveTo>
                  <a:pt x="75" y="89"/>
                </a:moveTo>
                <a:lnTo>
                  <a:pt x="75" y="23"/>
                </a:lnTo>
                <a:lnTo>
                  <a:pt x="77" y="23"/>
                </a:lnTo>
                <a:lnTo>
                  <a:pt x="87" y="23"/>
                </a:lnTo>
                <a:lnTo>
                  <a:pt x="87" y="89"/>
                </a:lnTo>
                <a:lnTo>
                  <a:pt x="75" y="89"/>
                </a:lnTo>
                <a:close/>
                <a:moveTo>
                  <a:pt x="105" y="89"/>
                </a:moveTo>
                <a:lnTo>
                  <a:pt x="93" y="89"/>
                </a:lnTo>
                <a:lnTo>
                  <a:pt x="93" y="23"/>
                </a:lnTo>
                <a:lnTo>
                  <a:pt x="105" y="23"/>
                </a:lnTo>
                <a:lnTo>
                  <a:pt x="105" y="89"/>
                </a:lnTo>
                <a:close/>
              </a:path>
            </a:pathLst>
          </a:custGeom>
          <a:solidFill>
            <a:srgbClr val="50472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圆角矩形 14"/>
          <p:cNvSpPr/>
          <p:nvPr/>
        </p:nvSpPr>
        <p:spPr bwMode="auto">
          <a:xfrm rot="18784635">
            <a:off x="3123406" y="2101056"/>
            <a:ext cx="2635250" cy="2640013"/>
          </a:xfrm>
          <a:prstGeom prst="roundRect">
            <a:avLst>
              <a:gd name="adj" fmla="val 6182"/>
            </a:avLst>
          </a:prstGeom>
          <a:solidFill>
            <a:srgbClr val="D5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 bwMode="auto">
          <a:xfrm rot="2584635">
            <a:off x="3341688" y="2362200"/>
            <a:ext cx="2155825" cy="2160588"/>
          </a:xfrm>
          <a:prstGeom prst="roundRect">
            <a:avLst>
              <a:gd name="adj" fmla="val 6182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 252"/>
          <p:cNvSpPr>
            <a:spLocks noEditPoints="1"/>
          </p:cNvSpPr>
          <p:nvPr/>
        </p:nvSpPr>
        <p:spPr>
          <a:xfrm>
            <a:off x="990600" y="4581525"/>
            <a:ext cx="338138" cy="315913"/>
          </a:xfrm>
          <a:custGeom>
            <a:avLst/>
            <a:gdLst/>
            <a:ahLst/>
            <a:cxnLst>
              <a:cxn ang="0">
                <a:pos x="371023876" y="131470776"/>
              </a:cxn>
              <a:cxn ang="0">
                <a:pos x="172891869" y="11058063"/>
              </a:cxn>
              <a:cxn ang="0">
                <a:pos x="8834275" y="170789215"/>
              </a:cxn>
              <a:cxn ang="0">
                <a:pos x="80766679" y="267856491"/>
              </a:cxn>
              <a:cxn ang="0">
                <a:pos x="45431816" y="329291082"/>
              </a:cxn>
              <a:cxn ang="0">
                <a:pos x="153962889" y="291201966"/>
              </a:cxn>
              <a:cxn ang="0">
                <a:pos x="206966280" y="291201966"/>
              </a:cxn>
              <a:cxn ang="0">
                <a:pos x="371023876" y="131470776"/>
              </a:cxn>
              <a:cxn ang="0">
                <a:pos x="100959463" y="175704154"/>
              </a:cxn>
              <a:cxn ang="0">
                <a:pos x="75719325" y="151129458"/>
              </a:cxn>
              <a:cxn ang="0">
                <a:pos x="100959463" y="126555837"/>
              </a:cxn>
              <a:cxn ang="0">
                <a:pos x="126198478" y="151129458"/>
              </a:cxn>
              <a:cxn ang="0">
                <a:pos x="100959463" y="175704154"/>
              </a:cxn>
              <a:cxn ang="0">
                <a:pos x="190560415" y="175704154"/>
              </a:cxn>
              <a:cxn ang="0">
                <a:pos x="165320277" y="151129458"/>
              </a:cxn>
              <a:cxn ang="0">
                <a:pos x="190560415" y="126555837"/>
              </a:cxn>
              <a:cxn ang="0">
                <a:pos x="217062111" y="151129458"/>
              </a:cxn>
              <a:cxn ang="0">
                <a:pos x="190560415" y="175704154"/>
              </a:cxn>
              <a:cxn ang="0">
                <a:pos x="281422889" y="175704154"/>
              </a:cxn>
              <a:cxn ang="0">
                <a:pos x="256183875" y="151129458"/>
              </a:cxn>
              <a:cxn ang="0">
                <a:pos x="281422889" y="126555837"/>
              </a:cxn>
              <a:cxn ang="0">
                <a:pos x="306663098" y="151129458"/>
              </a:cxn>
              <a:cxn ang="0">
                <a:pos x="281422889" y="175704154"/>
              </a:cxn>
            </a:cxnLst>
            <a:rect l="0" t="0" r="0" b="0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50472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矩形 14"/>
          <p:cNvSpPr/>
          <p:nvPr/>
        </p:nvSpPr>
        <p:spPr>
          <a:xfrm>
            <a:off x="6694488" y="46434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2708275"/>
            <a:ext cx="2001838" cy="126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042988" y="2708275"/>
            <a:ext cx="4868863" cy="1262063"/>
          </a:xfrm>
          <a:prstGeom prst="rect">
            <a:avLst/>
          </a:prstGeom>
          <a:solidFill>
            <a:srgbClr val="D5A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4086225"/>
            <a:ext cx="2062163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占位符 6"/>
          <p:cNvPicPr>
            <a:picLocks noChangeAspect="1"/>
          </p:cNvPicPr>
          <p:nvPr/>
        </p:nvPicPr>
        <p:blipFill>
          <a:blip r:embed="rId4"/>
          <a:srcRect t="1093" b="1093"/>
          <a:stretch>
            <a:fillRect/>
          </a:stretch>
        </p:blipFill>
        <p:spPr>
          <a:xfrm>
            <a:off x="3924300" y="4076700"/>
            <a:ext cx="1936750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5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226" name="矩形 14"/>
          <p:cNvSpPr/>
          <p:nvPr/>
        </p:nvSpPr>
        <p:spPr>
          <a:xfrm>
            <a:off x="2916238" y="31416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30"/>
          <p:cNvGrpSpPr/>
          <p:nvPr/>
        </p:nvGrpSpPr>
        <p:grpSpPr>
          <a:xfrm>
            <a:off x="1042988" y="1587500"/>
            <a:ext cx="7340600" cy="4144963"/>
            <a:chOff x="0" y="-7938"/>
            <a:chExt cx="12192000" cy="6884988"/>
          </a:xfrm>
        </p:grpSpPr>
        <p:pic>
          <p:nvPicPr>
            <p:cNvPr id="1024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175"/>
              <a:ext cx="6096000" cy="34321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429000"/>
              <a:ext cx="6096000" cy="343852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4" name="组合 12"/>
            <p:cNvGrpSpPr/>
            <p:nvPr/>
          </p:nvGrpSpPr>
          <p:grpSpPr>
            <a:xfrm>
              <a:off x="6096000" y="-7938"/>
              <a:ext cx="2570163" cy="3440113"/>
              <a:chOff x="6095997" y="-8174"/>
              <a:chExt cx="2851055" cy="3440689"/>
            </a:xfrm>
          </p:grpSpPr>
          <p:sp>
            <p:nvSpPr>
              <p:cNvPr id="24" name="箭头: 五边形 9"/>
              <p:cNvSpPr/>
              <p:nvPr/>
            </p:nvSpPr>
            <p:spPr>
              <a:xfrm>
                <a:off x="6095997" y="-2899"/>
                <a:ext cx="2851718" cy="3433839"/>
              </a:xfrm>
              <a:prstGeom prst="homePlate">
                <a:avLst/>
              </a:prstGeom>
              <a:solidFill>
                <a:srgbClr val="D5A73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箭头: 五边形 10"/>
              <p:cNvSpPr/>
              <p:nvPr/>
            </p:nvSpPr>
            <p:spPr>
              <a:xfrm>
                <a:off x="6095997" y="-261"/>
                <a:ext cx="2603108" cy="3433839"/>
              </a:xfrm>
              <a:prstGeom prst="homePlate">
                <a:avLst/>
              </a:prstGeom>
              <a:solidFill>
                <a:srgbClr val="D5A73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箭头: 五边形 11"/>
              <p:cNvSpPr/>
              <p:nvPr/>
            </p:nvSpPr>
            <p:spPr>
              <a:xfrm>
                <a:off x="6095997" y="-8174"/>
                <a:ext cx="2380820" cy="3433839"/>
              </a:xfrm>
              <a:prstGeom prst="homePlate">
                <a:avLst/>
              </a:prstGeom>
              <a:solidFill>
                <a:srgbClr val="D5A7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248" name="组合 17"/>
            <p:cNvGrpSpPr/>
            <p:nvPr/>
          </p:nvGrpSpPr>
          <p:grpSpPr>
            <a:xfrm flipH="1">
              <a:off x="3525838" y="3435350"/>
              <a:ext cx="2570162" cy="3441700"/>
              <a:chOff x="6095997" y="-8174"/>
              <a:chExt cx="2851055" cy="3440689"/>
            </a:xfrm>
          </p:grpSpPr>
          <p:sp>
            <p:nvSpPr>
              <p:cNvPr id="28" name="箭头: 五边形 18"/>
              <p:cNvSpPr/>
              <p:nvPr/>
            </p:nvSpPr>
            <p:spPr>
              <a:xfrm>
                <a:off x="6095997" y="-2379"/>
                <a:ext cx="2851720" cy="3432257"/>
              </a:xfrm>
              <a:prstGeom prst="homePlate">
                <a:avLst/>
              </a:prstGeom>
              <a:solidFill>
                <a:srgbClr val="50472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箭头: 五边形 19"/>
              <p:cNvSpPr/>
              <p:nvPr/>
            </p:nvSpPr>
            <p:spPr>
              <a:xfrm>
                <a:off x="6095997" y="258"/>
                <a:ext cx="2603108" cy="3432257"/>
              </a:xfrm>
              <a:prstGeom prst="homePlate">
                <a:avLst/>
              </a:prstGeom>
              <a:solidFill>
                <a:srgbClr val="504724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箭头: 五边形 20"/>
              <p:cNvSpPr/>
              <p:nvPr/>
            </p:nvSpPr>
            <p:spPr>
              <a:xfrm>
                <a:off x="6095997" y="-7651"/>
                <a:ext cx="2380820" cy="3432257"/>
              </a:xfrm>
              <a:prstGeom prst="homePlate">
                <a:avLst/>
              </a:prstGeom>
              <a:solidFill>
                <a:srgbClr val="504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5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0257" name="矩形 14"/>
          <p:cNvSpPr/>
          <p:nvPr/>
        </p:nvSpPr>
        <p:spPr>
          <a:xfrm>
            <a:off x="1476375" y="45085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8" name="矩形 14"/>
          <p:cNvSpPr/>
          <p:nvPr/>
        </p:nvSpPr>
        <p:spPr>
          <a:xfrm>
            <a:off x="6300788" y="24209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270" name="矩形 14"/>
          <p:cNvSpPr/>
          <p:nvPr/>
        </p:nvSpPr>
        <p:spPr>
          <a:xfrm>
            <a:off x="6315075" y="24669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71" name="矩形 14"/>
          <p:cNvSpPr/>
          <p:nvPr/>
        </p:nvSpPr>
        <p:spPr>
          <a:xfrm>
            <a:off x="1187450" y="41941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72" name="矩形 14"/>
          <p:cNvSpPr/>
          <p:nvPr/>
        </p:nvSpPr>
        <p:spPr>
          <a:xfrm>
            <a:off x="1201738" y="25384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grpSp>
        <p:nvGrpSpPr>
          <p:cNvPr id="11273" name="组合 21"/>
          <p:cNvGrpSpPr/>
          <p:nvPr/>
        </p:nvGrpSpPr>
        <p:grpSpPr>
          <a:xfrm>
            <a:off x="2917825" y="1674813"/>
            <a:ext cx="3252788" cy="3698875"/>
            <a:chOff x="3543299" y="466724"/>
            <a:chExt cx="5267326" cy="5991226"/>
          </a:xfrm>
        </p:grpSpPr>
        <p:sp>
          <p:nvSpPr>
            <p:cNvPr id="21" name="矩形 20"/>
            <p:cNvSpPr/>
            <p:nvPr/>
          </p:nvSpPr>
          <p:spPr>
            <a:xfrm>
              <a:off x="3543299" y="466724"/>
              <a:ext cx="2542404" cy="2905616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68221" y="466724"/>
              <a:ext cx="2542404" cy="290561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43299" y="3552334"/>
              <a:ext cx="2542404" cy="2905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68221" y="3552334"/>
              <a:ext cx="2542404" cy="2905616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Oval 21"/>
            <p:cNvSpPr/>
            <p:nvPr/>
          </p:nvSpPr>
          <p:spPr>
            <a:xfrm>
              <a:off x="5070283" y="2374659"/>
              <a:ext cx="2102817" cy="2103357"/>
            </a:xfrm>
            <a:prstGeom prst="ellipse">
              <a:avLst/>
            </a:prstGeom>
            <a:solidFill>
              <a:srgbClr val="D5A738"/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9" name="矩形 14"/>
          <p:cNvSpPr/>
          <p:nvPr/>
        </p:nvSpPr>
        <p:spPr>
          <a:xfrm>
            <a:off x="6300788" y="42672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851275" y="1770063"/>
            <a:ext cx="4176713" cy="1298575"/>
          </a:xfrm>
          <a:prstGeom prst="rect">
            <a:avLst/>
          </a:prstGeom>
          <a:solidFill>
            <a:srgbClr val="D5A7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24300" y="3859213"/>
            <a:ext cx="4176713" cy="1298575"/>
          </a:xfrm>
          <a:prstGeom prst="rect">
            <a:avLst/>
          </a:prstGeom>
          <a:solidFill>
            <a:srgbClr val="5047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图片 28" descr="C:\Users\Administrator\Desktop\QQ截图20170308154933.jpgQQ截图201703081549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3860800"/>
            <a:ext cx="1546225" cy="1257300"/>
          </a:xfrm>
          <a:prstGeom prst="rect">
            <a:avLst/>
          </a:prstGeom>
          <a:solidFill>
            <a:srgbClr val="504724"/>
          </a:solidFill>
          <a:ln w="9525">
            <a:noFill/>
          </a:ln>
        </p:spPr>
      </p:pic>
      <p:pic>
        <p:nvPicPr>
          <p:cNvPr id="40" name="图片 39" descr="C:\Users\Administrator\Desktop\QQ截图20170308161409.jpgQQ截图201703081614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8" y="1773238"/>
            <a:ext cx="1546225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2298" name="矩形 14"/>
          <p:cNvSpPr/>
          <p:nvPr/>
        </p:nvSpPr>
        <p:spPr>
          <a:xfrm>
            <a:off x="5089525" y="42926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9" name="矩形 14"/>
          <p:cNvSpPr/>
          <p:nvPr/>
        </p:nvSpPr>
        <p:spPr>
          <a:xfrm>
            <a:off x="4960938" y="22050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全屏显示(4:3)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2013-10-30T09:04:50Z</dcterms:created>
  <dcterms:modified xsi:type="dcterms:W3CDTF">2023-01-10T06:04:08Z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90E0075090304A2896D68BAA598B3062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