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0" r:id="rId2"/>
    <p:sldId id="413" r:id="rId3"/>
    <p:sldId id="414" r:id="rId4"/>
    <p:sldId id="415" r:id="rId5"/>
    <p:sldId id="416" r:id="rId6"/>
    <p:sldId id="417" r:id="rId7"/>
    <p:sldId id="419" r:id="rId8"/>
    <p:sldId id="420" r:id="rId9"/>
    <p:sldId id="421" r:id="rId10"/>
    <p:sldId id="422" r:id="rId11"/>
    <p:sldId id="461" r:id="rId12"/>
    <p:sldId id="425" r:id="rId13"/>
    <p:sldId id="426" r:id="rId14"/>
    <p:sldId id="427" r:id="rId15"/>
    <p:sldId id="433" r:id="rId16"/>
    <p:sldId id="428" r:id="rId17"/>
    <p:sldId id="429" r:id="rId18"/>
    <p:sldId id="459" r:id="rId19"/>
    <p:sldId id="430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30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-2022" y="-972"/>
      </p:cViewPr>
      <p:guideLst>
        <p:guide orient="horz" pos="1632"/>
        <p:guide pos="30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2023-01-17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CC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CC00"/>
          </a:solidFill>
          <a:latin typeface="Constantia" panose="02030602050306030303" pitchFamily="18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CC00"/>
          </a:solidFill>
          <a:latin typeface="Constantia" panose="02030602050306030303" pitchFamily="18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CC00"/>
          </a:solidFill>
          <a:latin typeface="Constantia" panose="02030602050306030303" pitchFamily="18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CC00"/>
          </a:solidFill>
          <a:latin typeface="Constantia" panose="02030602050306030303" pitchFamily="18" charset="0"/>
          <a:ea typeface="微软雅黑" panose="020B0503020204020204" pitchFamily="34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CC00"/>
          </a:solidFill>
          <a:latin typeface="Constantia" panose="02030602050306030303" pitchFamily="18" charset="0"/>
          <a:ea typeface="微软雅黑" panose="020B0503020204020204" pitchFamily="34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CC00"/>
          </a:solidFill>
          <a:latin typeface="Constantia" panose="02030602050306030303" pitchFamily="18" charset="0"/>
          <a:ea typeface="微软雅黑" panose="020B0503020204020204" pitchFamily="34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CC00"/>
          </a:solidFill>
          <a:latin typeface="Constantia" panose="02030602050306030303" pitchFamily="18" charset="0"/>
          <a:ea typeface="微软雅黑" panose="020B0503020204020204" pitchFamily="34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CC00"/>
          </a:solidFill>
          <a:latin typeface="Constantia" panose="02030602050306030303" pitchFamily="18" charset="0"/>
          <a:ea typeface="微软雅黑" panose="020B0503020204020204" pitchFamily="34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122046" y="632576"/>
            <a:ext cx="3299936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精通版三年级下册</a:t>
            </a:r>
          </a:p>
        </p:txBody>
      </p:sp>
      <p:pic>
        <p:nvPicPr>
          <p:cNvPr id="3" name="矩形 3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70" y="1887462"/>
            <a:ext cx="6205263" cy="636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50014" y="3972859"/>
            <a:ext cx="8608237" cy="423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4"/>
          <p:cNvSpPr txBox="1"/>
          <p:nvPr/>
        </p:nvSpPr>
        <p:spPr>
          <a:xfrm>
            <a:off x="2743200" y="2268379"/>
            <a:ext cx="4342924" cy="209978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>
                <a:sym typeface="+mn-ea"/>
              </a:rPr>
              <a:t>       I like </a:t>
            </a:r>
            <a:r>
              <a:rPr lang="en-US" sz="3300">
                <a:sym typeface="+mn-ea"/>
              </a:rPr>
              <a:t>bread</a:t>
            </a:r>
            <a:r>
              <a:rPr lang="en-US" altLang="zh-CN" sz="3300">
                <a:sym typeface="+mn-ea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300">
                <a:solidFill>
                  <a:srgbClr val="FF0000"/>
                </a:solidFill>
                <a:sym typeface="+mn-ea"/>
              </a:rPr>
              <a:t>     What about you?</a:t>
            </a:r>
          </a:p>
          <a:p>
            <a:pPr>
              <a:spcBef>
                <a:spcPct val="50000"/>
              </a:spcBef>
            </a:pPr>
            <a:endParaRPr lang="en-US" altLang="zh-CN" sz="33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202" name="Text Box 5"/>
          <p:cNvSpPr txBox="1"/>
          <p:nvPr/>
        </p:nvSpPr>
        <p:spPr>
          <a:xfrm>
            <a:off x="6323648" y="2924175"/>
            <a:ext cx="118824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5974" y="3791902"/>
            <a:ext cx="5010626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3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   </a:t>
            </a:r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</a:t>
            </a:r>
            <a:r>
              <a:rPr lang="en-US" altLang="zh-CN" sz="3300" b="1" dirty="0">
                <a:latin typeface="方正少儿简体" panose="03000509000000000000" pitchFamily="65" charset="-122"/>
                <a:ea typeface="方正少儿简体" panose="03000509000000000000" pitchFamily="65" charset="-122"/>
                <a:sym typeface="+mn-ea"/>
              </a:rPr>
              <a:t>'</a:t>
            </a:r>
            <a:r>
              <a: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like  </a:t>
            </a: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bread</a:t>
            </a:r>
            <a:endParaRPr lang="en-US" altLang="zh-CN" sz="3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图片 42" descr="347BX}CV_7N9%M6U`[[AS@B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3181" y="2392919"/>
            <a:ext cx="547688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994" y="3791903"/>
            <a:ext cx="523875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3" descr="bread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53314" y="681991"/>
            <a:ext cx="1302544" cy="1478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3" descr="bread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09863" y="681991"/>
            <a:ext cx="1302544" cy="1478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bread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57839" y="681991"/>
            <a:ext cx="1302544" cy="1478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bread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92944" y="681991"/>
            <a:ext cx="1302544" cy="1478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bread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40419" y="681991"/>
            <a:ext cx="1302544" cy="1478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bread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80573" y="681991"/>
            <a:ext cx="1302544" cy="1478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47186" y="151924"/>
            <a:ext cx="169982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Pairwork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2" grpId="5" bldLvl="0"/>
      <p:bldP spid="8202" grpId="6" bldLvl="0"/>
      <p:bldP spid="8202" grpId="7" bldLvl="0"/>
      <p:bldP spid="8202" grpId="8" bldLvl="0"/>
      <p:bldP spid="8202" grpId="9" bldLvl="0"/>
      <p:bldP spid="8202" grpId="10" bldLvl="0"/>
      <p:bldP spid="8202" grpId="11" bldLvl="0"/>
      <p:bldP spid="8202" grpId="13" bldLvl="0"/>
      <p:bldP spid="8202" grpId="14" bldLvl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3095626" y="1192530"/>
            <a:ext cx="3479006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                    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Text Box 5"/>
          <p:cNvSpPr/>
          <p:nvPr/>
        </p:nvSpPr>
        <p:spPr>
          <a:xfrm>
            <a:off x="3050382" y="1857375"/>
            <a:ext cx="3174206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 Box 6"/>
          <p:cNvSpPr/>
          <p:nvPr/>
        </p:nvSpPr>
        <p:spPr>
          <a:xfrm>
            <a:off x="4789885" y="3589259"/>
            <a:ext cx="138564" cy="3000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endParaRPr lang="zh-CN" altLang="zh-CN" sz="15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42022" y="1192531"/>
            <a:ext cx="1841183" cy="15397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7957" y="211455"/>
            <a:ext cx="1583531" cy="1490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40280" y="3340894"/>
            <a:ext cx="1766888" cy="14587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24587" y="3228023"/>
            <a:ext cx="2020253" cy="14435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2"/>
          <p:cNvSpPr txBox="1"/>
          <p:nvPr/>
        </p:nvSpPr>
        <p:spPr>
          <a:xfrm>
            <a:off x="303848" y="316706"/>
            <a:ext cx="2880836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41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Let</a:t>
            </a:r>
            <a:r>
              <a:rPr lang="en-US" altLang="zh-CN" sz="41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’</a:t>
            </a:r>
            <a:r>
              <a:rPr lang="zh-CN" altLang="en-US" sz="41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s chant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2828925" y="1702117"/>
            <a:ext cx="4599623" cy="13611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I like apple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s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.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            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What about you?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                    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          </a:t>
            </a:r>
          </a:p>
          <a:p>
            <a:pPr algn="l"/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I like mangoes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.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        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What about you?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</a:p>
          <a:p>
            <a:pPr algn="l"/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I don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’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t like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mangoes.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What about you?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                                                                                               </a:t>
            </a:r>
          </a:p>
          <a:p>
            <a:pPr algn="l"/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I don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’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t like 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bread,bread,bread.</a:t>
            </a:r>
            <a:endParaRPr lang="zh-CN" altLang="en-US" sz="2100" b="1" dirty="0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8" descr="QQ图片2018050319444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45369" y="413148"/>
            <a:ext cx="6948488" cy="43267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矩形 6"/>
          <p:cNvSpPr/>
          <p:nvPr/>
        </p:nvSpPr>
        <p:spPr>
          <a:xfrm rot="21180000">
            <a:off x="1731169" y="703660"/>
            <a:ext cx="2781300" cy="62245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base"/>
            <a:r>
              <a:rPr lang="en-US" altLang="zh-CN" sz="1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I like banana</a:t>
            </a:r>
            <a:r>
              <a:rPr lang="en-US" altLang="zh-CN" sz="1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en-US" altLang="zh-CN" sz="1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.What about you ,Kate?</a:t>
            </a:r>
          </a:p>
        </p:txBody>
      </p:sp>
      <p:sp>
        <p:nvSpPr>
          <p:cNvPr id="11268" name="矩形 7"/>
          <p:cNvSpPr/>
          <p:nvPr/>
        </p:nvSpPr>
        <p:spPr>
          <a:xfrm>
            <a:off x="4957762" y="617935"/>
            <a:ext cx="2781300" cy="62245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base"/>
            <a:r>
              <a:rPr lang="en-US" altLang="zh-CN" sz="1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I don</a:t>
            </a:r>
            <a:r>
              <a:rPr lang="en-US" altLang="zh-CN" sz="1800" b="1" dirty="0">
                <a:latin typeface="方正少儿简体" panose="03000509000000000000" pitchFamily="65" charset="-122"/>
                <a:ea typeface="方正少儿简体" panose="03000509000000000000" pitchFamily="65" charset="-122"/>
                <a:sym typeface="+mn-ea"/>
              </a:rPr>
              <a:t>'</a:t>
            </a:r>
            <a:r>
              <a:rPr lang="en-US" altLang="zh-CN" sz="1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  like banana</a:t>
            </a:r>
            <a:r>
              <a:rPr lang="en-US" altLang="zh-CN" sz="1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en-US" altLang="zh-CN" sz="1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. I like mango</a:t>
            </a:r>
            <a:r>
              <a:rPr lang="en-US" altLang="zh-CN" sz="1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es</a:t>
            </a:r>
            <a:r>
              <a:rPr lang="en-US" altLang="zh-CN" sz="1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3"/>
          <p:cNvSpPr/>
          <p:nvPr/>
        </p:nvSpPr>
        <p:spPr>
          <a:xfrm>
            <a:off x="2789635" y="1680567"/>
            <a:ext cx="642938" cy="257175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74" name="AutoShape 24"/>
          <p:cNvSpPr/>
          <p:nvPr/>
        </p:nvSpPr>
        <p:spPr>
          <a:xfrm>
            <a:off x="4043363" y="1680568"/>
            <a:ext cx="771525" cy="289322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00" dirty="0">
              <a:solidFill>
                <a:srgbClr val="47B6E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75" name="AutoShape 25"/>
          <p:cNvSpPr/>
          <p:nvPr/>
        </p:nvSpPr>
        <p:spPr>
          <a:xfrm>
            <a:off x="2886075" y="1551980"/>
            <a:ext cx="867966" cy="25717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5362278" y="2516386"/>
            <a:ext cx="1153716" cy="1215331"/>
            <a:chOff x="0" y="0"/>
            <a:chExt cx="1633" cy="1815"/>
          </a:xfrm>
        </p:grpSpPr>
        <p:pic>
          <p:nvPicPr>
            <p:cNvPr id="28677" name="Picture 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1633" cy="18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8" name="Text Box 8"/>
            <p:cNvSpPr txBox="1"/>
            <p:nvPr/>
          </p:nvSpPr>
          <p:spPr>
            <a:xfrm>
              <a:off x="131" y="329"/>
              <a:ext cx="1313" cy="12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3D3F4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3D3F4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b="1" dirty="0">
                  <a:solidFill>
                    <a:srgbClr val="3D3F4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78026" y="2516386"/>
            <a:ext cx="1014413" cy="1215331"/>
            <a:chOff x="0" y="0"/>
            <a:chExt cx="1514" cy="1814"/>
          </a:xfrm>
        </p:grpSpPr>
        <p:pic>
          <p:nvPicPr>
            <p:cNvPr id="28680" name="Picture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514" cy="18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1" name="Text Box 11"/>
            <p:cNvSpPr txBox="1"/>
            <p:nvPr/>
          </p:nvSpPr>
          <p:spPr>
            <a:xfrm>
              <a:off x="45" y="181"/>
              <a:ext cx="1361" cy="12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3D3F4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3D3F4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b="1" dirty="0">
                  <a:solidFill>
                    <a:srgbClr val="3D3F4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b="1" dirty="0">
                  <a:solidFill>
                    <a:srgbClr val="3D3F4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8682" name="WordArt 7"/>
          <p:cNvSpPr>
            <a:spLocks noTextEdit="1"/>
          </p:cNvSpPr>
          <p:nvPr/>
        </p:nvSpPr>
        <p:spPr>
          <a:xfrm>
            <a:off x="2632473" y="2530673"/>
            <a:ext cx="64294" cy="26521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28683" name="WordArt 7"/>
          <p:cNvSpPr>
            <a:spLocks noTextEdit="1"/>
          </p:cNvSpPr>
          <p:nvPr/>
        </p:nvSpPr>
        <p:spPr>
          <a:xfrm>
            <a:off x="3910311" y="2530673"/>
            <a:ext cx="64294" cy="26521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28684" name="WordArt 7"/>
          <p:cNvSpPr>
            <a:spLocks noTextEdit="1"/>
          </p:cNvSpPr>
          <p:nvPr/>
        </p:nvSpPr>
        <p:spPr>
          <a:xfrm>
            <a:off x="5234583" y="2518172"/>
            <a:ext cx="64294" cy="26521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979070" y="2481561"/>
            <a:ext cx="1148358" cy="1341238"/>
            <a:chOff x="2160" y="1584"/>
            <a:chExt cx="1714" cy="2003"/>
          </a:xfrm>
        </p:grpSpPr>
        <p:pic>
          <p:nvPicPr>
            <p:cNvPr id="28686" name="Picture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160" y="1584"/>
              <a:ext cx="1714" cy="19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3D3F41">
                      <a:lumMod val="50000"/>
                    </a:srgbClr>
                  </a:solidFill>
                  <a:ea typeface="黑体" panose="02010609060101010101" pitchFamily="49" charset="-122"/>
                  <a:sym typeface="+mn-ea"/>
                </a:rPr>
                <a:t>Read in roles.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1200" b="1" dirty="0">
                  <a:solidFill>
                    <a:srgbClr val="3D3F41">
                      <a:lumMod val="50000"/>
                    </a:srgbClr>
                  </a:solidFill>
                  <a:ea typeface="黑体" panose="02010609060101010101" pitchFamily="49" charset="-122"/>
                  <a:sym typeface="+mn-ea"/>
                </a:rPr>
                <a:t>（</a:t>
              </a:r>
              <a:r>
                <a:rPr lang="zh-CN" altLang="en-US" b="1" dirty="0">
                  <a:solidFill>
                    <a:srgbClr val="3D3F41">
                      <a:lumMod val="50000"/>
                    </a:srgbClr>
                  </a:solidFill>
                  <a:ea typeface="黑体" panose="02010609060101010101" pitchFamily="49" charset="-122"/>
                  <a:sym typeface="+mn-ea"/>
                </a:rPr>
                <a:t>分角色读</a:t>
              </a:r>
              <a:r>
                <a:rPr lang="zh-CN" altLang="en-US" sz="1200" b="1" dirty="0">
                  <a:solidFill>
                    <a:srgbClr val="3D3F41">
                      <a:lumMod val="50000"/>
                    </a:srgbClr>
                  </a:solidFill>
                  <a:ea typeface="黑体" panose="02010609060101010101" pitchFamily="49" charset="-122"/>
                  <a:sym typeface="+mn-ea"/>
                </a:rPr>
                <a:t>）</a:t>
              </a:r>
              <a:endParaRPr lang="zh-CN" altLang="en-US" b="1" dirty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28689" name="文本框 5"/>
          <p:cNvSpPr txBox="1"/>
          <p:nvPr/>
        </p:nvSpPr>
        <p:spPr>
          <a:xfrm>
            <a:off x="481311" y="439937"/>
            <a:ext cx="1250983" cy="5493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>
                <a:solidFill>
                  <a:srgbClr val="3D3F4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 dirty="0">
              <a:solidFill>
                <a:srgbClr val="3D3F4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8690" name="组合 22"/>
          <p:cNvGrpSpPr/>
          <p:nvPr/>
        </p:nvGrpSpPr>
        <p:grpSpPr>
          <a:xfrm>
            <a:off x="3576687" y="982713"/>
            <a:ext cx="2015431" cy="786705"/>
            <a:chOff x="1060747" y="1216174"/>
            <a:chExt cx="3583261" cy="1399652"/>
          </a:xfrm>
        </p:grpSpPr>
        <p:sp>
          <p:nvSpPr>
            <p:cNvPr id="28691" name="Cloud"/>
            <p:cNvSpPr>
              <a:spLocks noChangeAspect="1" noEditPoints="1"/>
            </p:cNvSpPr>
            <p:nvPr/>
          </p:nvSpPr>
          <p:spPr>
            <a:xfrm>
              <a:off x="1060747" y="1216174"/>
              <a:ext cx="3583261" cy="139965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5BC4ED"/>
            </a:solidFill>
            <a:ln w="9525">
              <a:noFill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>
                <a:solidFill>
                  <a:srgbClr val="3D3F41"/>
                </a:solidFill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50186" y="1474139"/>
              <a:ext cx="3000367" cy="8487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500" b="1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3D3F41">
                      <a:lumMod val="50000"/>
                    </a:srgb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  <a:sym typeface="+mn-ea"/>
                </a:rPr>
                <a:t>Let’s read</a:t>
              </a:r>
              <a:endParaRPr lang="zh-CN" altLang="en-US" sz="25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12289" name="图片 8" descr="QQ图片201805031944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67476" y="666274"/>
            <a:ext cx="1939766" cy="137255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5"/>
          <p:cNvSpPr>
            <a:spLocks noTextEdit="1"/>
          </p:cNvSpPr>
          <p:nvPr/>
        </p:nvSpPr>
        <p:spPr>
          <a:xfrm>
            <a:off x="3680818" y="1113532"/>
            <a:ext cx="1741289" cy="225029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ArchUp">
              <a:avLst>
                <a:gd name="adj" fmla="val 10800031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Comic Sans MS" panose="030F0702030302020204" pitchFamily="66" charset="0"/>
                <a:ea typeface="Comic Sans MS" panose="030F0702030302020204" pitchFamily="66" charset="0"/>
              </a:rPr>
              <a:t>Show time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394942" y="1776115"/>
          <a:ext cx="4357688" cy="2105979"/>
        </p:xfrm>
        <a:graphic>
          <a:graphicData uri="http://schemas.openxmlformats.org/drawingml/2006/table">
            <a:tbl>
              <a:tblPr firstRow="1" band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51443" marR="51443" marT="25718" marB="25718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51443" marR="51443" marT="25718" marB="25718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51443" marR="51443" marT="25718" marB="25718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51443" marR="51443" marT="25718" marB="25718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可以脱离课本，适当改动其中部分。</a:t>
                      </a:r>
                      <a:endParaRPr lang="en-US" altLang="zh-CN" sz="16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51443" marR="51443" marT="25718" marB="25718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51443" marR="51443" marT="25718" marB="25718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51443" marR="51443" marT="25718" marB="25718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51443" marR="51443" marT="25718" marB="25718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51443" marR="51443" marT="25718" marB="25718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6" name="矩形 1"/>
          <p:cNvSpPr/>
          <p:nvPr/>
        </p:nvSpPr>
        <p:spPr>
          <a:xfrm>
            <a:off x="2576216" y="1970784"/>
            <a:ext cx="675506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9717" name="矩形 2"/>
          <p:cNvSpPr/>
          <p:nvPr/>
        </p:nvSpPr>
        <p:spPr>
          <a:xfrm>
            <a:off x="2556570" y="2687836"/>
            <a:ext cx="760465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9718" name="矩形 3"/>
          <p:cNvSpPr/>
          <p:nvPr/>
        </p:nvSpPr>
        <p:spPr>
          <a:xfrm>
            <a:off x="2337792" y="3320953"/>
            <a:ext cx="1214438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971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7895" y="2678015"/>
            <a:ext cx="269677" cy="2553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0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2910" y="1980606"/>
            <a:ext cx="269677" cy="2553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7572" y="2677122"/>
            <a:ext cx="269677" cy="2553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415" y="3413821"/>
            <a:ext cx="269677" cy="2553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733" y="3413821"/>
            <a:ext cx="269677" cy="2553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2410" y="3413821"/>
            <a:ext cx="269677" cy="2553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2668191" y="1294806"/>
            <a:ext cx="3958531" cy="455771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800" dirty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二人一组试着来表演，其他同学评价。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1989" y="591026"/>
            <a:ext cx="1289209" cy="4893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i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3"/>
          <p:cNvSpPr/>
          <p:nvPr/>
        </p:nvSpPr>
        <p:spPr>
          <a:xfrm>
            <a:off x="2789635" y="1680567"/>
            <a:ext cx="642938" cy="257175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74" name="AutoShape 24"/>
          <p:cNvSpPr/>
          <p:nvPr/>
        </p:nvSpPr>
        <p:spPr>
          <a:xfrm>
            <a:off x="4043363" y="1665327"/>
            <a:ext cx="771525" cy="289322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00" dirty="0">
              <a:solidFill>
                <a:srgbClr val="47B6E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75" name="AutoShape 25"/>
          <p:cNvSpPr/>
          <p:nvPr/>
        </p:nvSpPr>
        <p:spPr>
          <a:xfrm>
            <a:off x="2886075" y="1551980"/>
            <a:ext cx="867966" cy="25717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Picture 5" descr="3673248551397558748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03" y="2257902"/>
            <a:ext cx="1485900" cy="1046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42697" y="264319"/>
            <a:ext cx="484823" cy="5557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9718" y="60961"/>
            <a:ext cx="645319" cy="7396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05036" y="176213"/>
            <a:ext cx="459105" cy="5262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27520" y="118587"/>
            <a:ext cx="619125" cy="7224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07104" y="205264"/>
            <a:ext cx="595789" cy="6948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156734" y="162402"/>
            <a:ext cx="611981" cy="8986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0880000">
            <a:off x="7751446" y="163830"/>
            <a:ext cx="676751" cy="9934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425339" y="162402"/>
            <a:ext cx="614839" cy="902494"/>
          </a:xfrm>
          <a:prstGeom prst="rect">
            <a:avLst/>
          </a:prstGeom>
        </p:spPr>
      </p:pic>
      <p:pic>
        <p:nvPicPr>
          <p:cNvPr id="31756" name="Picture 15" descr="Hamburger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11868" y="4108609"/>
            <a:ext cx="1491615" cy="967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414647">
            <a:off x="7374731" y="776764"/>
            <a:ext cx="637223" cy="7196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414647">
            <a:off x="7361873" y="793432"/>
            <a:ext cx="718185" cy="81057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414647">
            <a:off x="7399973" y="680561"/>
            <a:ext cx="599599" cy="6772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414647">
            <a:off x="7466171" y="1082993"/>
            <a:ext cx="834390" cy="747236"/>
          </a:xfrm>
          <a:prstGeom prst="rect">
            <a:avLst/>
          </a:prstGeom>
        </p:spPr>
      </p:pic>
      <p:pic>
        <p:nvPicPr>
          <p:cNvPr id="21" name="竖排内容占位符 12"/>
          <p:cNvPicPr>
            <a:picLocks noGrp="1"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8351520" y="1809274"/>
            <a:ext cx="688658" cy="984885"/>
          </a:xfrm>
          <a:prstGeom prst="rect">
            <a:avLst/>
          </a:prstGeom>
        </p:spPr>
      </p:pic>
      <p:pic>
        <p:nvPicPr>
          <p:cNvPr id="23" name="竖排内容占位符 12"/>
          <p:cNvPicPr>
            <a:picLocks noGrp="1"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8275320" y="1061085"/>
            <a:ext cx="688658" cy="984885"/>
          </a:xfrm>
          <a:prstGeom prst="rect">
            <a:avLst/>
          </a:prstGeom>
        </p:spPr>
      </p:pic>
      <p:pic>
        <p:nvPicPr>
          <p:cNvPr id="24" name="竖排内容占位符 12"/>
          <p:cNvPicPr>
            <a:picLocks noGrp="1"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7902892" y="1513046"/>
            <a:ext cx="688658" cy="98488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935605" y="1467326"/>
            <a:ext cx="4711065" cy="89916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2700" b="1" i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 I   like _____. </a:t>
            </a:r>
            <a:endParaRPr lang="en-US" altLang="zh-CN" sz="2700" b="1" i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700" b="1" i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 What  about  you , _____   ?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046571" y="2565559"/>
            <a:ext cx="5378768" cy="89916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2700" b="1" i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 I   don’t  like  ______</a:t>
            </a:r>
            <a:r>
              <a:rPr lang="en-US" altLang="zh-CN" sz="2700" b="1" i="1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US" altLang="zh-CN" sz="2700" b="1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2700" b="1" i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 I    like  ______</a:t>
            </a:r>
            <a:r>
              <a:rPr lang="en-US" altLang="zh-CN" sz="2700" b="1" i="1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.</a:t>
            </a:r>
          </a:p>
        </p:txBody>
      </p:sp>
      <p:pic>
        <p:nvPicPr>
          <p:cNvPr id="31745" name="Picture 2" descr="juice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79322" y="2174557"/>
            <a:ext cx="877490" cy="1129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213837" y="287656"/>
            <a:ext cx="4269581" cy="5300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</a:rPr>
              <a:t>Make a new dialogue</a:t>
            </a:r>
          </a:p>
        </p:txBody>
      </p:sp>
      <p:pic>
        <p:nvPicPr>
          <p:cNvPr id="2" name="图片 1" descr="1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70523" y="841058"/>
            <a:ext cx="982980" cy="1113949"/>
          </a:xfrm>
          <a:prstGeom prst="rect">
            <a:avLst/>
          </a:prstGeom>
        </p:spPr>
      </p:pic>
      <p:pic>
        <p:nvPicPr>
          <p:cNvPr id="6" name="图片 5" descr="8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521292" y="4108609"/>
            <a:ext cx="1125379" cy="886301"/>
          </a:xfrm>
          <a:prstGeom prst="rect">
            <a:avLst/>
          </a:prstGeom>
        </p:spPr>
      </p:pic>
      <p:pic>
        <p:nvPicPr>
          <p:cNvPr id="13" name="图片 12" descr="11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5152549" y="4092893"/>
            <a:ext cx="1311593" cy="983456"/>
          </a:xfrm>
          <a:prstGeom prst="rect">
            <a:avLst/>
          </a:prstGeom>
        </p:spPr>
      </p:pic>
      <p:pic>
        <p:nvPicPr>
          <p:cNvPr id="16" name="图片 15" descr="13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427322" y="817721"/>
            <a:ext cx="1362551" cy="1294448"/>
          </a:xfrm>
          <a:prstGeom prst="rect">
            <a:avLst/>
          </a:prstGeom>
        </p:spPr>
      </p:pic>
      <p:pic>
        <p:nvPicPr>
          <p:cNvPr id="18" name="图片 17" descr="12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699260" y="3803332"/>
            <a:ext cx="1140143" cy="1191578"/>
          </a:xfrm>
          <a:prstGeom prst="rect">
            <a:avLst/>
          </a:prstGeom>
        </p:spPr>
      </p:pic>
      <p:pic>
        <p:nvPicPr>
          <p:cNvPr id="9" name="Picture 15" descr="Hamburger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3046572" y="4175760"/>
            <a:ext cx="1088231" cy="967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图片 131073" descr="背景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62289" y="642938"/>
            <a:ext cx="6818352" cy="385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75" name="矩形 131074"/>
          <p:cNvSpPr/>
          <p:nvPr/>
        </p:nvSpPr>
        <p:spPr>
          <a:xfrm rot="330629">
            <a:off x="2992339" y="1032273"/>
            <a:ext cx="1741289" cy="32414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20644"/>
                <a:gd name="adj2" fmla="val 0"/>
              </a:avLst>
            </a:prstTxWarp>
            <a:normAutofit fontScale="90000" lnSpcReduction="10000"/>
          </a:bodyPr>
          <a:lstStyle/>
          <a:p>
            <a:pPr algn="ctr"/>
            <a:r>
              <a:rPr lang="zh-CN" altLang="en-US" sz="2000" normalizeH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今天你学会了么？</a:t>
            </a:r>
          </a:p>
        </p:txBody>
      </p:sp>
      <p:sp>
        <p:nvSpPr>
          <p:cNvPr id="131076" name="矩形 131075">
            <a:hlinkClick r:id="" action="ppaction://noaction">
              <a:snd r:embed="rId3" name="Let's draw a panda..wav"/>
            </a:hlinkClick>
          </p:cNvPr>
          <p:cNvSpPr/>
          <p:nvPr/>
        </p:nvSpPr>
        <p:spPr>
          <a:xfrm rot="610694">
            <a:off x="1624013" y="2677477"/>
            <a:ext cx="2882741" cy="99155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I like  ___.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I don’t  like___. </a:t>
            </a:r>
          </a:p>
        </p:txBody>
      </p:sp>
      <p:sp>
        <p:nvSpPr>
          <p:cNvPr id="131077" name="矩形 131076">
            <a:hlinkClick r:id="" action="ppaction://noaction">
              <a:snd r:embed="rId4" name="wt028a03.wav"/>
            </a:hlinkClick>
          </p:cNvPr>
          <p:cNvSpPr/>
          <p:nvPr/>
        </p:nvSpPr>
        <p:spPr>
          <a:xfrm rot="21062993">
            <a:off x="5525572" y="2894789"/>
            <a:ext cx="1953816" cy="3154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fontAlgn="base"/>
            <a:r>
              <a:rPr lang="en-US" altLang="zh-CN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What about you ?</a:t>
            </a:r>
            <a:endParaRPr lang="en-US" altLang="zh-CN" sz="1600" b="1" dirty="0">
              <a:latin typeface="Comic Sans MS" panose="030F0702030302020204" pitchFamily="66" charset="0"/>
            </a:endParaRPr>
          </a:p>
        </p:txBody>
      </p:sp>
      <p:pic>
        <p:nvPicPr>
          <p:cNvPr id="131081" name="Picture 23" descr="彩虹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051" y="4029076"/>
            <a:ext cx="364331" cy="349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89" name="Picture 23" descr="彩虹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6538" y="4029076"/>
            <a:ext cx="364331" cy="349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-1555424">
            <a:off x="2132886" y="1451610"/>
            <a:ext cx="969169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68367" y="2141220"/>
            <a:ext cx="111585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/>
              <a:t>mango</a:t>
            </a:r>
          </a:p>
        </p:txBody>
      </p:sp>
      <p:pic>
        <p:nvPicPr>
          <p:cNvPr id="10" name="Picture 3" descr="bread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05225" y="1375410"/>
            <a:ext cx="866775" cy="98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734752" y="2359342"/>
            <a:ext cx="83724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/>
              <a:t>bread</a:t>
            </a:r>
          </a:p>
        </p:txBody>
      </p:sp>
      <p:sp>
        <p:nvSpPr>
          <p:cNvPr id="4" name="矩形 3"/>
          <p:cNvSpPr/>
          <p:nvPr/>
        </p:nvSpPr>
        <p:spPr>
          <a:xfrm>
            <a:off x="110490" y="112872"/>
            <a:ext cx="1873568" cy="53006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79920" y="2301240"/>
            <a:ext cx="1169194" cy="1169194"/>
          </a:xfrm>
          <a:prstGeom prst="rect">
            <a:avLst/>
          </a:prstGeom>
        </p:spPr>
      </p:pic>
      <p:pic>
        <p:nvPicPr>
          <p:cNvPr id="18" name="图片 17" descr="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79920" y="1563529"/>
            <a:ext cx="1169194" cy="1169194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6718" y="591979"/>
            <a:ext cx="1158240" cy="999173"/>
          </a:xfrm>
          <a:prstGeom prst="rect">
            <a:avLst/>
          </a:prstGeom>
        </p:spPr>
      </p:pic>
      <p:pic>
        <p:nvPicPr>
          <p:cNvPr id="16" name="图片 15" descr="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3635" y="661035"/>
            <a:ext cx="1466374" cy="1140143"/>
          </a:xfrm>
          <a:prstGeom prst="rect">
            <a:avLst/>
          </a:prstGeom>
        </p:spPr>
      </p:pic>
      <p:pic>
        <p:nvPicPr>
          <p:cNvPr id="13" name="图片 12" descr="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06378" y="591979"/>
            <a:ext cx="1466374" cy="1140143"/>
          </a:xfrm>
          <a:prstGeom prst="rect">
            <a:avLst/>
          </a:prstGeom>
        </p:spPr>
      </p:pic>
      <p:grpSp>
        <p:nvGrpSpPr>
          <p:cNvPr id="15371" name="组合 15370"/>
          <p:cNvGrpSpPr/>
          <p:nvPr/>
        </p:nvGrpSpPr>
        <p:grpSpPr>
          <a:xfrm>
            <a:off x="1741587" y="3543062"/>
            <a:ext cx="5184577" cy="1142108"/>
            <a:chOff x="-159" y="3180"/>
            <a:chExt cx="5806" cy="1279"/>
          </a:xfrm>
        </p:grpSpPr>
        <p:pic>
          <p:nvPicPr>
            <p:cNvPr id="31753" name="图片 15364" descr="水果大全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159" y="3203"/>
              <a:ext cx="1723" cy="1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4" name="图片 15365" descr="水果堆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91" y="3180"/>
              <a:ext cx="1769" cy="12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5" name="图片 15369" descr="超市水果摊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3833" y="3202"/>
              <a:ext cx="1814" cy="12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52" name="矩形 15375"/>
          <p:cNvSpPr>
            <a:spLocks noTextEdit="1"/>
          </p:cNvSpPr>
          <p:nvPr/>
        </p:nvSpPr>
        <p:spPr>
          <a:xfrm>
            <a:off x="1854994" y="2095500"/>
            <a:ext cx="4968240" cy="63722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sz="3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Fruit is good for our health.</a:t>
            </a:r>
          </a:p>
        </p:txBody>
      </p:sp>
      <p:sp>
        <p:nvSpPr>
          <p:cNvPr id="5" name="云形标注 4"/>
          <p:cNvSpPr/>
          <p:nvPr/>
        </p:nvSpPr>
        <p:spPr>
          <a:xfrm>
            <a:off x="629126" y="1516381"/>
            <a:ext cx="7419975" cy="2111216"/>
          </a:xfrm>
          <a:prstGeom prst="cloudCallou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4812" y="591979"/>
            <a:ext cx="1080611" cy="1368266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363027" y="567214"/>
            <a:ext cx="1048703" cy="1048703"/>
          </a:xfrm>
          <a:prstGeom prst="rect">
            <a:avLst/>
          </a:prstGeom>
        </p:spPr>
      </p:pic>
      <p:pic>
        <p:nvPicPr>
          <p:cNvPr id="11" name="图片 10" descr="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8478" y="591979"/>
            <a:ext cx="1158240" cy="999173"/>
          </a:xfrm>
          <a:prstGeom prst="rect">
            <a:avLst/>
          </a:prstGeom>
        </p:spPr>
      </p:pic>
      <p:pic>
        <p:nvPicPr>
          <p:cNvPr id="14" name="图片 13" descr="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231707" y="567214"/>
            <a:ext cx="1048703" cy="1048703"/>
          </a:xfrm>
          <a:prstGeom prst="rect">
            <a:avLst/>
          </a:prstGeom>
        </p:spPr>
      </p:pic>
      <p:pic>
        <p:nvPicPr>
          <p:cNvPr id="17" name="图片 16" descr="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33401" y="3187542"/>
            <a:ext cx="1080611" cy="136826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矩形 5124"/>
          <p:cNvSpPr>
            <a:spLocks noTextEdit="1"/>
          </p:cNvSpPr>
          <p:nvPr/>
        </p:nvSpPr>
        <p:spPr>
          <a:xfrm>
            <a:off x="2778561" y="606267"/>
            <a:ext cx="2443163" cy="581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11"/>
              </a:avLst>
            </a:prstTxWarp>
            <a:noAutofit/>
          </a:bodyPr>
          <a:lstStyle/>
          <a:p>
            <a:pPr algn="ctr"/>
            <a:r>
              <a:rPr lang="zh-CN" altLang="en-US" sz="30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</a:p>
        </p:txBody>
      </p:sp>
      <p:sp>
        <p:nvSpPr>
          <p:cNvPr id="30725" name="文本框 5126"/>
          <p:cNvSpPr txBox="1"/>
          <p:nvPr/>
        </p:nvSpPr>
        <p:spPr>
          <a:xfrm>
            <a:off x="2540436" y="1316355"/>
            <a:ext cx="3925253" cy="120348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 fontAlgn="base">
              <a:lnSpc>
                <a:spcPct val="130000"/>
              </a:lnSpc>
            </a:pPr>
            <a:r>
              <a:rPr lang="en-US" altLang="zh-CN" sz="1800" b="1" dirty="0">
                <a:latin typeface="Arial" panose="020B0604020202020204" pitchFamily="34" charset="0"/>
              </a:rPr>
              <a:t>  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用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like...What about you?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ct val="130000"/>
              </a:lnSpc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I don</a:t>
            </a:r>
            <a:r>
              <a:rPr lang="en-US" altLang="zh-CN" sz="1800" b="1" dirty="0"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ea"/>
              </a:rPr>
              <a:t>'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 like...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创编对话。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文本框 5127"/>
          <p:cNvSpPr txBox="1"/>
          <p:nvPr/>
        </p:nvSpPr>
        <p:spPr>
          <a:xfrm>
            <a:off x="2749272" y="2041924"/>
            <a:ext cx="303788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</a:rPr>
              <a:t>2. Do a survey.</a:t>
            </a:r>
          </a:p>
        </p:txBody>
      </p:sp>
      <p:graphicFrame>
        <p:nvGraphicFramePr>
          <p:cNvPr id="5221" name="表格 5220"/>
          <p:cNvGraphicFramePr/>
          <p:nvPr>
            <p:custDataLst>
              <p:tags r:id="rId1"/>
            </p:custDataLst>
          </p:nvPr>
        </p:nvGraphicFramePr>
        <p:xfrm>
          <a:off x="2466201" y="2476501"/>
          <a:ext cx="3441859" cy="2123248"/>
        </p:xfrm>
        <a:graphic>
          <a:graphicData uri="http://schemas.openxmlformats.org/drawingml/2006/table">
            <a:tbl>
              <a:tblPr/>
              <a:tblGrid>
                <a:gridCol w="810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943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9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/>
                        <a:t>father</a:t>
                      </a:r>
                    </a:p>
                  </a:txBody>
                  <a:tcPr marL="51435" marR="51435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39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/>
                        <a:t>mother</a:t>
                      </a:r>
                    </a:p>
                  </a:txBody>
                  <a:tcPr marL="51435" marR="51435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6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/>
                        <a:t>sister</a:t>
                      </a:r>
                    </a:p>
                  </a:txBody>
                  <a:tcPr marL="51435" marR="51435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/>
                    </a:p>
                  </a:txBody>
                  <a:tcPr marL="51435" marR="51435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59" name="图片 5201" descr="芒果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16308" y="2600325"/>
            <a:ext cx="526852" cy="39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0" name="图片 5202" descr="苹果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86047" y="2600326"/>
            <a:ext cx="364331" cy="4321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1" name="图片 5205" descr="香蕉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74525" y="2530079"/>
            <a:ext cx="324148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2" name="图片 5207" descr="面包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01377" y="2565797"/>
            <a:ext cx="525959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160120669139755874817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2412206" y="3000375"/>
            <a:ext cx="642938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4" descr="160120669139755874817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1439466" y="3000375"/>
            <a:ext cx="642938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5" descr="160120669139755874817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3492103" y="3000375"/>
            <a:ext cx="642938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6" descr="160120669139755874817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4625578" y="3000375"/>
            <a:ext cx="642938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7" descr="160120669139755874817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5543550" y="3000375"/>
            <a:ext cx="642938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Picture 8" descr="160120669139755874817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731794" y="3000375"/>
            <a:ext cx="642938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9" descr="3008271721397558748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89723"/>
            <a:ext cx="1376363" cy="16537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10" descr="3008271721397558748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59" y="3489723"/>
            <a:ext cx="1376363" cy="16537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1" descr="3008271721397558748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72" y="3489723"/>
            <a:ext cx="1376363" cy="16537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2" descr="3008271721397558748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37" y="3489723"/>
            <a:ext cx="1376363" cy="16537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3" descr="2227850113975587481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48" y="1661399"/>
            <a:ext cx="2159794" cy="16978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3" name="Picture 14" descr="37701986813975587481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794" y="0"/>
            <a:ext cx="1022747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4" name="WordArt 15"/>
          <p:cNvSpPr/>
          <p:nvPr/>
        </p:nvSpPr>
        <p:spPr>
          <a:xfrm>
            <a:off x="2465785" y="141685"/>
            <a:ext cx="4050506" cy="222527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nDown">
              <a:avLst>
                <a:gd name="adj" fmla="val 33333"/>
              </a:avLst>
            </a:prstTxWarp>
            <a:normAutofit/>
          </a:bodyPr>
          <a:lstStyle/>
          <a:p>
            <a:pPr algn="ctr"/>
            <a:r>
              <a:rPr lang="zh-CN" altLang="en-US" sz="60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Goodbye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66" y="910829"/>
            <a:ext cx="2213372" cy="134897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2" name="Group 18"/>
          <p:cNvGrpSpPr/>
          <p:nvPr/>
        </p:nvGrpSpPr>
        <p:grpSpPr>
          <a:xfrm>
            <a:off x="4572000" y="979885"/>
            <a:ext cx="2862263" cy="851297"/>
            <a:chOff x="2925" y="164"/>
            <a:chExt cx="2404" cy="953"/>
          </a:xfrm>
        </p:grpSpPr>
        <p:pic>
          <p:nvPicPr>
            <p:cNvPr id="10243" name="Picture 9" descr="1-A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925" y="164"/>
              <a:ext cx="998" cy="9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4" name="Text Box 10"/>
            <p:cNvSpPr txBox="1"/>
            <p:nvPr/>
          </p:nvSpPr>
          <p:spPr>
            <a:xfrm>
              <a:off x="4150" y="346"/>
              <a:ext cx="1179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pple</a:t>
              </a:r>
            </a:p>
          </p:txBody>
        </p:sp>
      </p:grpSp>
      <p:grpSp>
        <p:nvGrpSpPr>
          <p:cNvPr id="10245" name="Group 19"/>
          <p:cNvGrpSpPr/>
          <p:nvPr/>
        </p:nvGrpSpPr>
        <p:grpSpPr>
          <a:xfrm>
            <a:off x="4518423" y="2259806"/>
            <a:ext cx="3077765" cy="620316"/>
            <a:chOff x="2925" y="1207"/>
            <a:chExt cx="2585" cy="694"/>
          </a:xfrm>
        </p:grpSpPr>
        <p:pic>
          <p:nvPicPr>
            <p:cNvPr id="10246" name="Picture 11" descr="jingzhishuiguo2_02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25" y="1207"/>
              <a:ext cx="1066" cy="6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7" name="Text Box 12"/>
            <p:cNvSpPr txBox="1"/>
            <p:nvPr/>
          </p:nvSpPr>
          <p:spPr>
            <a:xfrm>
              <a:off x="4195" y="1207"/>
              <a:ext cx="1315" cy="6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m ngo</a:t>
              </a:r>
            </a:p>
          </p:txBody>
        </p:sp>
      </p:grpSp>
      <p:sp>
        <p:nvSpPr>
          <p:cNvPr id="10248" name="文本框 1"/>
          <p:cNvSpPr txBox="1"/>
          <p:nvPr/>
        </p:nvSpPr>
        <p:spPr>
          <a:xfrm>
            <a:off x="5842397" y="3532584"/>
            <a:ext cx="2081213" cy="57626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3300" b="1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en-US" altLang="zh-CN" sz="5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60244" y="1119187"/>
            <a:ext cx="610791" cy="587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3400" b="1" u="sng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19838" y="2253853"/>
            <a:ext cx="610791" cy="587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3400" b="1" u="sng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71035" y="3533775"/>
            <a:ext cx="1182290" cy="587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3400" b="1" u="sng" dirty="0">
                <a:solidFill>
                  <a:srgbClr val="FF0000"/>
                </a:solidFill>
                <a:latin typeface="Nirmala UI Semilight" panose="020B0402040204020203" charset="0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</a:p>
        </p:txBody>
      </p:sp>
      <p:sp>
        <p:nvSpPr>
          <p:cNvPr id="10252" name="文本框 6"/>
          <p:cNvSpPr txBox="1"/>
          <p:nvPr/>
        </p:nvSpPr>
        <p:spPr>
          <a:xfrm>
            <a:off x="1871663" y="3196829"/>
            <a:ext cx="4756547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</a:rPr>
              <a:t>c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</a:rPr>
              <a:t>t    r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</a:rPr>
              <a:t>bbit   c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</a:rPr>
              <a:t>ke   h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</a:rPr>
              <a:t>mburger</a:t>
            </a:r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hecker dir="vert"/>
      </p:transition>
    </mc:Choice>
    <mc:Fallback xmlns="">
      <p:transition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9" descr="1-A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18435" y="996553"/>
            <a:ext cx="1188244" cy="851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9" descr="1-A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47147" y="996553"/>
            <a:ext cx="1188244" cy="851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9" descr="1-A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58979" y="1778794"/>
            <a:ext cx="1188244" cy="851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9" descr="1-A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35982" y="1045369"/>
            <a:ext cx="1188244" cy="850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文本框 5"/>
          <p:cNvSpPr txBox="1"/>
          <p:nvPr/>
        </p:nvSpPr>
        <p:spPr>
          <a:xfrm>
            <a:off x="1804988" y="2950131"/>
            <a:ext cx="1850231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    apple</a:t>
            </a:r>
          </a:p>
        </p:txBody>
      </p:sp>
      <p:sp>
        <p:nvSpPr>
          <p:cNvPr id="11270" name="文本框 6"/>
          <p:cNvSpPr txBox="1"/>
          <p:nvPr/>
        </p:nvSpPr>
        <p:spPr>
          <a:xfrm>
            <a:off x="4550093" y="2887504"/>
            <a:ext cx="3635216" cy="154590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4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apple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endParaRPr lang="en-US" altLang="zh-CN" sz="240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like apple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yummy,yummy,yummy</a:t>
            </a:r>
          </a:p>
        </p:txBody>
      </p:sp>
      <p:pic>
        <p:nvPicPr>
          <p:cNvPr id="13" name="图片 42" descr="347BX}CV_7N9%M6U`[[AS@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2405" y="3532585"/>
            <a:ext cx="547688" cy="53101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-1555424">
            <a:off x="2191941" y="1066800"/>
            <a:ext cx="969169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6"/>
          <p:cNvSpPr txBox="1"/>
          <p:nvPr/>
        </p:nvSpPr>
        <p:spPr>
          <a:xfrm>
            <a:off x="3371850" y="900113"/>
            <a:ext cx="1457325" cy="83869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5000" dirty="0">
                <a:solidFill>
                  <a:srgbClr val="00B05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</a:t>
            </a:r>
            <a:r>
              <a:rPr lang="zh-CN" altLang="en-US" sz="5000" dirty="0">
                <a:solidFill>
                  <a:srgbClr val="00B05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</a:t>
            </a:r>
          </a:p>
        </p:txBody>
      </p:sp>
      <p:pic>
        <p:nvPicPr>
          <p:cNvPr id="21512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544882">
            <a:off x="2769394" y="2082404"/>
            <a:ext cx="754856" cy="4452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947910">
            <a:off x="2820591" y="2462212"/>
            <a:ext cx="704850" cy="415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650872">
            <a:off x="2300287" y="2384823"/>
            <a:ext cx="748904" cy="440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6"/>
          <p:cNvSpPr txBox="1"/>
          <p:nvPr/>
        </p:nvSpPr>
        <p:spPr>
          <a:xfrm>
            <a:off x="4001691" y="1957388"/>
            <a:ext cx="2743200" cy="83869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5000" dirty="0">
                <a:solidFill>
                  <a:srgbClr val="3399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</a:t>
            </a:r>
            <a:r>
              <a:rPr lang="zh-CN" altLang="en-US" sz="5000" dirty="0">
                <a:solidFill>
                  <a:srgbClr val="3399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</a:t>
            </a:r>
            <a:r>
              <a:rPr lang="en-US" altLang="zh-CN" sz="5000" dirty="0">
                <a:solidFill>
                  <a:srgbClr val="3399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</a:t>
            </a:r>
            <a:r>
              <a:rPr lang="zh-CN" altLang="en-US" sz="5000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7547" y="3368516"/>
            <a:ext cx="4814888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3400" dirty="0">
                <a:latin typeface="Arial" panose="020B0604020202020204" pitchFamily="34" charset="0"/>
                <a:ea typeface="宋体" panose="02010600030101010101" pitchFamily="2" charset="-122"/>
              </a:rPr>
              <a:t> I  like</a:t>
            </a:r>
            <a:r>
              <a:rPr lang="en-US" altLang="zh-CN" sz="34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400" dirty="0">
                <a:solidFill>
                  <a:srgbClr val="3399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</a:t>
            </a:r>
            <a:r>
              <a:rPr lang="zh-CN" altLang="en-US" sz="3400" dirty="0">
                <a:solidFill>
                  <a:srgbClr val="3399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</a:t>
            </a:r>
            <a:r>
              <a:rPr lang="en-US" altLang="zh-CN" sz="3400" dirty="0">
                <a:solidFill>
                  <a:srgbClr val="3399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</a:t>
            </a:r>
            <a:r>
              <a:rPr lang="zh-CN" altLang="en-US" sz="3400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es</a:t>
            </a:r>
            <a:r>
              <a:rPr lang="en-US" altLang="zh-CN" sz="3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r>
              <a:rPr lang="en-US" altLang="zh-CN" sz="3400" dirty="0" err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yummy,yummy,yummy</a:t>
            </a:r>
            <a:endParaRPr lang="en-US" altLang="zh-CN" sz="3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" name="图片 42" descr="347BX}CV_7N9%M6U`[[AS@B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94761" y="2897981"/>
            <a:ext cx="611981" cy="59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6"/>
          <p:cNvSpPr txBox="1"/>
          <p:nvPr/>
        </p:nvSpPr>
        <p:spPr>
          <a:xfrm>
            <a:off x="5343525" y="900113"/>
            <a:ext cx="857250" cy="83869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5000" dirty="0">
                <a:solidFill>
                  <a:srgbClr val="3399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</a:t>
            </a:r>
            <a:endParaRPr lang="zh-CN" altLang="en-US" sz="5000" dirty="0">
              <a:solidFill>
                <a:srgbClr val="3399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5311" y="323850"/>
            <a:ext cx="2288062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300" b="1" dirty="0">
                <a:solidFill>
                  <a:schemeClr val="accent1">
                    <a:lumMod val="75000"/>
                  </a:schemeClr>
                </a:solidFill>
              </a:rPr>
              <a:t>Let`s learn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58 -0.000185 L -0.091355 0.004537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2" grpId="0"/>
      <p:bldP spid="12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54" y="1131094"/>
            <a:ext cx="2268140" cy="116562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4" name="Group 20"/>
          <p:cNvGrpSpPr/>
          <p:nvPr/>
        </p:nvGrpSpPr>
        <p:grpSpPr>
          <a:xfrm>
            <a:off x="4617244" y="1009650"/>
            <a:ext cx="3021806" cy="971550"/>
            <a:chOff x="3016" y="2069"/>
            <a:chExt cx="2538" cy="1089"/>
          </a:xfrm>
        </p:grpSpPr>
        <p:pic>
          <p:nvPicPr>
            <p:cNvPr id="13315" name="Picture 13" descr="2-A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3016" y="2069"/>
              <a:ext cx="871" cy="10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6" name="Text Box 14"/>
            <p:cNvSpPr txBox="1"/>
            <p:nvPr/>
          </p:nvSpPr>
          <p:spPr>
            <a:xfrm>
              <a:off x="4105" y="2432"/>
              <a:ext cx="1449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anana</a:t>
              </a:r>
            </a:p>
          </p:txBody>
        </p:sp>
      </p:grpSp>
      <p:grpSp>
        <p:nvGrpSpPr>
          <p:cNvPr id="13317" name="Group 21"/>
          <p:cNvGrpSpPr/>
          <p:nvPr/>
        </p:nvGrpSpPr>
        <p:grpSpPr>
          <a:xfrm>
            <a:off x="4697017" y="2296716"/>
            <a:ext cx="2906315" cy="757238"/>
            <a:chOff x="3016" y="3294"/>
            <a:chExt cx="2441" cy="849"/>
          </a:xfrm>
        </p:grpSpPr>
        <p:pic>
          <p:nvPicPr>
            <p:cNvPr id="13318" name="Picture 15" descr="3-A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016" y="3294"/>
              <a:ext cx="953" cy="8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9" name="Text Box 16"/>
            <p:cNvSpPr txBox="1"/>
            <p:nvPr/>
          </p:nvSpPr>
          <p:spPr>
            <a:xfrm>
              <a:off x="4241" y="3385"/>
              <a:ext cx="1216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read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654279" y="1321594"/>
            <a:ext cx="482203" cy="587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34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宋体" panose="02010600030101010101" pitchFamily="2" charset="-122"/>
              </a:rPr>
              <a:t>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31681" y="2365772"/>
            <a:ext cx="482204" cy="587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34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宋体" panose="02010600030101010101" pitchFamily="2" charset="-122"/>
              </a:rPr>
              <a:t>b</a:t>
            </a:r>
          </a:p>
        </p:txBody>
      </p:sp>
      <p:sp>
        <p:nvSpPr>
          <p:cNvPr id="13322" name="文本框 7"/>
          <p:cNvSpPr txBox="1"/>
          <p:nvPr/>
        </p:nvSpPr>
        <p:spPr>
          <a:xfrm>
            <a:off x="2326481" y="3767138"/>
            <a:ext cx="4471988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ig   ra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bit   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ird  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rother 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us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32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1"/>
          <p:cNvGrpSpPr/>
          <p:nvPr/>
        </p:nvGrpSpPr>
        <p:grpSpPr>
          <a:xfrm>
            <a:off x="1933575" y="868442"/>
            <a:ext cx="2906316" cy="2204420"/>
            <a:chOff x="3016" y="3294"/>
            <a:chExt cx="2441" cy="2471"/>
          </a:xfrm>
        </p:grpSpPr>
        <p:pic>
          <p:nvPicPr>
            <p:cNvPr id="14338" name="Picture 15" descr="3-A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3016" y="3294"/>
              <a:ext cx="953" cy="8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Text Box 16"/>
            <p:cNvSpPr txBox="1"/>
            <p:nvPr/>
          </p:nvSpPr>
          <p:spPr>
            <a:xfrm>
              <a:off x="4241" y="3385"/>
              <a:ext cx="1216" cy="2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sym typeface="宋体" panose="02010600030101010101" pitchFamily="2" charset="-122"/>
                </a:rPr>
                <a:t>b</a:t>
              </a:r>
              <a:r>
                <a:rPr lang="en-US" altLang="zh-CN" sz="33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read</a:t>
              </a:r>
            </a:p>
            <a:p>
              <a:pPr>
                <a:spcBef>
                  <a:spcPct val="50000"/>
                </a:spcBef>
              </a:pPr>
              <a:endParaRPr lang="en-US" altLang="zh-CN" sz="33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 sz="3300" b="1" dirty="0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831681" y="2365772"/>
            <a:ext cx="482204" cy="587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endParaRPr lang="en-US" altLang="zh-CN" sz="34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4341" name="Picture 15" descr="3-A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25242" y="2953941"/>
            <a:ext cx="1134665" cy="757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5" descr="3-A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49004" y="2135981"/>
            <a:ext cx="1134665" cy="757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5" descr="3-A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97831" y="2539603"/>
            <a:ext cx="1134666" cy="757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文本框 13"/>
          <p:cNvSpPr txBox="1"/>
          <p:nvPr/>
        </p:nvSpPr>
        <p:spPr>
          <a:xfrm>
            <a:off x="3306366" y="2630091"/>
            <a:ext cx="1447800" cy="57626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en-US" altLang="zh-CN" sz="3300" b="1" dirty="0">
                <a:latin typeface="Comic Sans MS" panose="030F0702030302020204" pitchFamily="66" charset="0"/>
                <a:ea typeface="宋体" panose="02010600030101010101" pitchFamily="2" charset="-122"/>
                <a:sym typeface="宋体" panose="02010600030101010101" pitchFamily="2" charset="-122"/>
              </a:rPr>
              <a:t>read</a:t>
            </a:r>
            <a:endParaRPr lang="zh-CN" altLang="en-US" sz="33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文本框 14"/>
          <p:cNvSpPr txBox="1"/>
          <p:nvPr/>
        </p:nvSpPr>
        <p:spPr>
          <a:xfrm>
            <a:off x="4708684" y="2767013"/>
            <a:ext cx="3280410" cy="4838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I </a:t>
            </a:r>
            <a:r>
              <a:rPr lang="zh-CN" altLang="en-US" sz="27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don</a:t>
            </a:r>
            <a:r>
              <a:rPr lang="en-US" altLang="zh-CN" sz="27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’</a:t>
            </a:r>
            <a:r>
              <a:rPr lang="zh-CN" altLang="en-US" sz="27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</a:t>
            </a:r>
            <a:r>
              <a:rPr lang="en-US" altLang="zh-CN" sz="27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 like  bread</a:t>
            </a:r>
          </a:p>
        </p:txBody>
      </p:sp>
      <p:pic>
        <p:nvPicPr>
          <p:cNvPr id="21513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70862" y="3297079"/>
            <a:ext cx="6278165" cy="15632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09" y="2366010"/>
            <a:ext cx="523875" cy="531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8583" y="168592"/>
            <a:ext cx="2288062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33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Let`s learn</a:t>
            </a:r>
            <a:endParaRPr lang="zh-CN" altLang="en-US" sz="330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3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aool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9030" y="507921"/>
            <a:ext cx="1593056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 Box 4"/>
          <p:cNvSpPr txBox="1"/>
          <p:nvPr/>
        </p:nvSpPr>
        <p:spPr>
          <a:xfrm>
            <a:off x="2160270" y="2356962"/>
            <a:ext cx="4342924" cy="209978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 dirty="0">
                <a:sym typeface="+mn-ea"/>
              </a:rPr>
              <a:t>     </a:t>
            </a: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like apple</a:t>
            </a:r>
            <a:r>
              <a:rPr lang="en-US" altLang="zh-CN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s. 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What about you?</a:t>
            </a:r>
          </a:p>
          <a:p>
            <a:pPr>
              <a:spcBef>
                <a:spcPct val="50000"/>
              </a:spcBef>
            </a:pPr>
            <a:endParaRPr lang="zh-CN" altLang="en-US" sz="33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2" name="Text Box 5"/>
          <p:cNvSpPr txBox="1"/>
          <p:nvPr/>
        </p:nvSpPr>
        <p:spPr>
          <a:xfrm>
            <a:off x="6296025" y="2924175"/>
            <a:ext cx="118824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" name="Picture 3" descr="aool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6118" y="589836"/>
            <a:ext cx="1593056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aool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8359" y="507921"/>
            <a:ext cx="1593056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aool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791" y="507921"/>
            <a:ext cx="1593056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976438" y="3413760"/>
            <a:ext cx="3831431" cy="10839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33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</a:t>
            </a:r>
          </a:p>
          <a:p>
            <a:pPr algn="l"/>
            <a:r>
              <a:rPr lang="en-US" altLang="zh-CN" sz="33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</a:t>
            </a: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</a:t>
            </a:r>
            <a:r>
              <a:rPr lang="en-US" altLang="zh-CN" sz="3300" b="1" dirty="0">
                <a:latin typeface="方正少儿简体" panose="03000509000000000000" pitchFamily="65" charset="-122"/>
                <a:ea typeface="方正少儿简体" panose="03000509000000000000" pitchFamily="65" charset="-122"/>
                <a:sym typeface="+mn-ea"/>
              </a:rPr>
              <a:t>'</a:t>
            </a:r>
            <a:r>
              <a: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like  apple</a:t>
            </a:r>
            <a:r>
              <a:rPr lang="en-US" altLang="zh-CN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pic>
        <p:nvPicPr>
          <p:cNvPr id="13" name="图片 42" descr="347BX}CV_7N9%M6U`[[AS@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87805" y="2458641"/>
            <a:ext cx="547688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45" y="3859054"/>
            <a:ext cx="523875" cy="531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54342" y="42387"/>
            <a:ext cx="2102168" cy="6224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hecker dir="vert"/>
      </p:transition>
    </mc:Choice>
    <mc:Fallback xmlns="">
      <p:transition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1"/>
      <p:bldP spid="8202" grpId="5" bldLvl="0"/>
      <p:bldP spid="8202" grpId="6" bldLvl="0"/>
      <p:bldP spid="8202" grpId="7" bldLvl="0"/>
      <p:bldP spid="8202" grpId="8" bldLvl="0"/>
      <p:bldP spid="8202" grpId="9" bldLvl="0"/>
      <p:bldP spid="8202" grpId="10" bldLvl="0"/>
      <p:bldP spid="8202" grpId="11" bldLvl="0"/>
      <p:bldP spid="8202" grpId="13" bldLvl="0"/>
      <p:bldP spid="8202" grpId="14" bldLvl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4"/>
          <p:cNvSpPr txBox="1"/>
          <p:nvPr/>
        </p:nvSpPr>
        <p:spPr>
          <a:xfrm>
            <a:off x="2137887" y="2633663"/>
            <a:ext cx="5262086" cy="133882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 dirty="0">
                <a:sym typeface="+mn-ea"/>
              </a:rPr>
              <a:t>        I like </a:t>
            </a:r>
            <a:r>
              <a:rPr lang="en-US" sz="3300" dirty="0">
                <a:sym typeface="+mn-ea"/>
              </a:rPr>
              <a:t>mango</a:t>
            </a:r>
            <a:r>
              <a:rPr lang="en-US" sz="3300" dirty="0">
                <a:solidFill>
                  <a:srgbClr val="FF0000"/>
                </a:solidFill>
                <a:sym typeface="+mn-ea"/>
              </a:rPr>
              <a:t>es.</a:t>
            </a:r>
          </a:p>
          <a:p>
            <a:pPr>
              <a:spcBef>
                <a:spcPct val="50000"/>
              </a:spcBef>
            </a:pPr>
            <a:r>
              <a:rPr lang="en-US" altLang="zh-CN" sz="3300" dirty="0">
                <a:solidFill>
                  <a:srgbClr val="FF0000"/>
                </a:solidFill>
                <a:sym typeface="+mn-ea"/>
              </a:rPr>
              <a:t>     What about you?</a:t>
            </a:r>
          </a:p>
        </p:txBody>
      </p:sp>
      <p:sp>
        <p:nvSpPr>
          <p:cNvPr id="8202" name="Text Box 5"/>
          <p:cNvSpPr txBox="1"/>
          <p:nvPr/>
        </p:nvSpPr>
        <p:spPr>
          <a:xfrm>
            <a:off x="6296025" y="2924175"/>
            <a:ext cx="118824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3572" y="4046696"/>
            <a:ext cx="4396264" cy="57626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3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</a:t>
            </a:r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</a:t>
            </a:r>
            <a:r>
              <a:rPr lang="en-US" altLang="zh-CN" sz="3300" b="1" dirty="0">
                <a:latin typeface="方正少儿简体" panose="03000509000000000000" pitchFamily="65" charset="-122"/>
                <a:ea typeface="方正少儿简体" panose="03000509000000000000" pitchFamily="65" charset="-122"/>
                <a:sym typeface="+mn-ea"/>
              </a:rPr>
              <a:t>'</a:t>
            </a:r>
            <a:r>
              <a: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like  </a:t>
            </a: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mango</a:t>
            </a:r>
            <a:r>
              <a:rPr lang="en-US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</a:t>
            </a:r>
            <a:endParaRPr lang="en-US" altLang="zh-CN" sz="3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图片 42" descr="347BX}CV_7N9%M6U`[[AS@B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0656" y="2655809"/>
            <a:ext cx="547688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96" y="4069080"/>
            <a:ext cx="523875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mango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58992" y="780098"/>
            <a:ext cx="1221581" cy="15442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mango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95037" y="780098"/>
            <a:ext cx="1221581" cy="15442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mango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32987" y="780098"/>
            <a:ext cx="1221581" cy="15442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43878" y="250032"/>
            <a:ext cx="169982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Pairwork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2" grpId="5" bldLvl="0"/>
      <p:bldP spid="8202" grpId="6" bldLvl="0"/>
      <p:bldP spid="8202" grpId="7" bldLvl="0"/>
      <p:bldP spid="8202" grpId="8" bldLvl="0"/>
      <p:bldP spid="8202" grpId="9" bldLvl="0"/>
      <p:bldP spid="8202" grpId="10" bldLvl="0"/>
      <p:bldP spid="8202" grpId="11" bldLvl="0"/>
      <p:bldP spid="8202" grpId="13" bldLvl="0"/>
      <p:bldP spid="8202" grpId="14" bldLvl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4"/>
          <p:cNvSpPr txBox="1"/>
          <p:nvPr/>
        </p:nvSpPr>
        <p:spPr>
          <a:xfrm>
            <a:off x="3082290" y="2351723"/>
            <a:ext cx="4342924" cy="209978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>
                <a:sym typeface="+mn-ea"/>
              </a:rPr>
              <a:t>      I like </a:t>
            </a:r>
            <a:r>
              <a:rPr lang="en-US" sz="3300">
                <a:sym typeface="+mn-ea"/>
              </a:rPr>
              <a:t>banana</a:t>
            </a:r>
            <a:r>
              <a:rPr lang="en-US" sz="3300">
                <a:solidFill>
                  <a:srgbClr val="FF0000"/>
                </a:solidFill>
                <a:sym typeface="+mn-ea"/>
              </a:rPr>
              <a:t>s</a:t>
            </a:r>
          </a:p>
          <a:p>
            <a:pPr>
              <a:spcBef>
                <a:spcPct val="50000"/>
              </a:spcBef>
            </a:pPr>
            <a:r>
              <a:rPr lang="en-US" altLang="zh-CN" sz="3300">
                <a:solidFill>
                  <a:srgbClr val="FF0000"/>
                </a:solidFill>
                <a:sym typeface="+mn-ea"/>
              </a:rPr>
              <a:t>      What about you?</a:t>
            </a:r>
          </a:p>
          <a:p>
            <a:pPr>
              <a:spcBef>
                <a:spcPct val="50000"/>
              </a:spcBef>
            </a:pP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202" name="Text Box 5"/>
          <p:cNvSpPr txBox="1"/>
          <p:nvPr/>
        </p:nvSpPr>
        <p:spPr>
          <a:xfrm>
            <a:off x="4380548" y="3068479"/>
            <a:ext cx="118824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33112" y="3875246"/>
            <a:ext cx="5133499" cy="57626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3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      </a:t>
            </a:r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</a:t>
            </a:r>
            <a:r>
              <a:rPr lang="en-US" altLang="zh-CN" sz="3300" b="1" dirty="0">
                <a:latin typeface="方正少儿简体" panose="03000509000000000000" pitchFamily="65" charset="-122"/>
                <a:ea typeface="方正少儿简体" panose="03000509000000000000" pitchFamily="65" charset="-122"/>
                <a:sym typeface="+mn-ea"/>
              </a:rPr>
              <a:t>'</a:t>
            </a:r>
            <a:r>
              <a: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like  </a:t>
            </a: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banana</a:t>
            </a:r>
            <a:r>
              <a:rPr lang="en-US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endParaRPr lang="en-US" altLang="zh-CN" sz="3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图片 42" descr="347BX}CV_7N9%M6U`[[AS@B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25102" y="2351485"/>
            <a:ext cx="547688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915" y="3875247"/>
            <a:ext cx="523875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3" descr="banan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0548" y="703660"/>
            <a:ext cx="1439466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3" descr="banan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524" y="703660"/>
            <a:ext cx="1439466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banan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8415" y="703660"/>
            <a:ext cx="1439466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banan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3008" y="658416"/>
            <a:ext cx="1439466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banan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2290" y="783193"/>
            <a:ext cx="1439466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banan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751" y="703660"/>
            <a:ext cx="1439466" cy="151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11004" y="173832"/>
            <a:ext cx="169982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Pairwork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2" grpId="5" bldLvl="0"/>
      <p:bldP spid="8202" grpId="6" bldLvl="0"/>
      <p:bldP spid="8202" grpId="7" bldLvl="0"/>
      <p:bldP spid="8202" grpId="8" bldLvl="0"/>
      <p:bldP spid="8202" grpId="9" bldLvl="0"/>
      <p:bldP spid="8202" grpId="10" bldLvl="0"/>
      <p:bldP spid="8202" grpId="11" bldLvl="0"/>
      <p:bldP spid="8202" grpId="13" bldLvl="0"/>
      <p:bldP spid="8202" grpId="14" bldLvl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e738a8b-32eb-4a17-9cbf-e69890a0eb50}"/>
</p:tagLst>
</file>

<file path=ppt/theme/theme1.xml><?xml version="1.0" encoding="utf-8"?>
<a:theme xmlns:a="http://schemas.openxmlformats.org/drawingml/2006/main" name="WWW.2PPT.COM&#10;">
  <a:themeElements>
    <a:clrScheme name="职场达人演示模板_3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职场达人演示模板_3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职场达人演示模板_3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全屏显示(16:9)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方正少儿简体</vt:lpstr>
      <vt:lpstr>黑体</vt:lpstr>
      <vt:lpstr>华文中宋</vt:lpstr>
      <vt:lpstr>楷体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Constantia</vt:lpstr>
      <vt:lpstr>Nirmala UI Semilight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2023-01-16T19:35:39Z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46AAFD5FF3CD40098752A757209DC0B4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