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B1780-A816-48C8-BE68-171CBE9DE62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EFC66-6485-48B5-AB1B-C18B4786CE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F2FF-CF42-407E-B228-5D0C3ADD4074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42D847-B84D-4EEA-A027-7DE20C9624F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B45B03-D083-44C7-AD1C-3A9A90A36C9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3E659B-56C8-4D0D-B9A5-E52B5E4317C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66561-B2AE-4C95-861F-1BDA9DA65CC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C3969E-CA50-40CE-AC3A-1D619AEA827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4809ED-F4D0-41CC-AA5A-662C1C3C244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A2CD58-999E-44FD-BEE3-13F5D49A60E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61C553-4523-4A9D-833E-9AD1ACC4BCD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9A3298-7769-4016-9CBD-D87430C536B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6F2F08-F9EF-4893-96E2-BE2E0504CE9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8085C5-AA21-4FF9-89B4-777B5DAFC6A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763E69-0AD2-4833-9D3E-63A33A1914B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687450" y="1700808"/>
            <a:ext cx="78069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Unit </a:t>
            </a:r>
            <a:r>
              <a:rPr lang="en-US" altLang="zh-CN" sz="72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2</a:t>
            </a:r>
            <a:r>
              <a:rPr lang="zh-CN" altLang="en-US" sz="54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  </a:t>
            </a:r>
            <a:r>
              <a:rPr lang="en-US" altLang="zh-CN" sz="60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This</a:t>
            </a:r>
            <a:r>
              <a:rPr lang="en-US" altLang="zh-CN" sz="5400" dirty="0">
                <a:solidFill>
                  <a:srgbClr val="000000"/>
                </a:solidFill>
                <a:latin typeface="Aharoni" pitchFamily="2" charset="-79"/>
                <a:ea typeface="方正美黑简体" pitchFamily="65" charset="-122"/>
                <a:cs typeface="Aharoni" pitchFamily="2" charset="-79"/>
              </a:rPr>
              <a:t> is my sister.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337947" y="3501008"/>
            <a:ext cx="43091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b="1" dirty="0">
                <a:solidFill>
                  <a:srgbClr val="FF0000"/>
                </a:solidFill>
                <a:latin typeface="Microsoft Yi Baiti" panose="03000500000000000000" pitchFamily="66" charset="0"/>
                <a:ea typeface="方正行楷_GBK" pitchFamily="65" charset="-122"/>
              </a:rPr>
              <a:t>Section A(2a～2d)</a:t>
            </a:r>
            <a:endParaRPr lang="en-US" altLang="zh-CN" sz="4400" b="1" dirty="0">
              <a:solidFill>
                <a:srgbClr val="FF0000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86412" y="533018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921023" y="1493837"/>
            <a:ext cx="403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那些是你的父母吗？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_______________your_________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他是他的爸爸。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______is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121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581400" y="2057400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parents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219200" y="2971800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057400" y="2971800"/>
            <a:ext cx="1147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father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971600" y="1142999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六、完形填空。</a:t>
            </a:r>
            <a:endParaRPr lang="zh-CN" altLang="en-US" sz="2000" i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 morning</a:t>
            </a:r>
            <a:r>
              <a:rPr lang="zh-CN" altLang="en-US" sz="2000" i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Linda.That's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family.That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mother.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 _______</a:t>
            </a:r>
            <a:r>
              <a:rPr lang="zh-CN" altLang="en-US" sz="2000" i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Mary.Who's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he?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27. _____ my father.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28. ________ she?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She's my sister.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And who are they?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my grandparents.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your brothers?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i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29. ______ are.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i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see.Well</a:t>
            </a:r>
            <a:r>
              <a:rPr lang="zh-CN" altLang="en-US" sz="2000" i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have a good day!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30. _____</a:t>
            </a:r>
            <a:r>
              <a:rPr lang="zh-CN" alt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2000" i="1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too.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133600" y="2133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057400" y="2590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209800" y="3048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2667000" y="5410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1905000" y="6248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85800" y="16002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A.Good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evening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I'm OK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A.They's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She's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A.Who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Who's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Who're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A.those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A.Thanks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you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355725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Who's he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？他是谁？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He's my brother.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他是我哥哥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弟弟。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Who're they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？他们是谁？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They're my grandparents.</a:t>
            </a:r>
            <a:endParaRPr lang="en-US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他们是我的祖父母。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这里的问句都是特殊疑问句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Who's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Who is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Who're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Who 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those your parents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？那是你的父母吗？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Are these/those your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 this/that your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？的复数形式。对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those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作主语的一般疑问句作答时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不管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those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指人还是指物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一律用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来回答。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09600" y="1676400"/>
            <a:ext cx="8229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see.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我明白了。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主要用于听懂、听明白对方所表述的意思。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a good day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玩得高兴；过得愉快！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此句用来向别人表达良好的愿望。其答语要用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Thanks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too.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多谢！也祝你玩得高兴。 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1447800"/>
            <a:ext cx="7924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一、用括号内所给单词的适当形式填空。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Jane.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(this) are my friends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Mike and Frank.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Liu Juan's grandparents _______(be) in Shanghai.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_________(that) your rulers?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aren't.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two __________(brother)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(have) a good day!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895600" y="19812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4191000" y="24384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2362200" y="2895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those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2743200" y="38100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brothers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1676400" y="4267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5800" y="15240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______ your family?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______ are my parents.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your grandparents?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those are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1905000" y="2057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133600" y="4343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838200" y="1524000"/>
            <a:ext cx="75438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你朋友今天要到公园去玩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你应该说：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Have a good day!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How are you?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Good morning!  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Thanks.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______ they?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—They're my parents.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Who's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How are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Who're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Hello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John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These are my 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sister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brothers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friend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parent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6019800" y="16002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1905000" y="28956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4800600" y="48006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1019175" y="1212849"/>
            <a:ext cx="571306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 my friend.(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改写句子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________my friends.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my brother.(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改为一般疑问句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_______your brother?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are oranges.(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orange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改写句子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_____is ______orange.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my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parents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_________they?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she your mother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作肯定回答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066800" y="3124200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066800" y="40386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057400" y="40386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an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066800" y="4953000"/>
            <a:ext cx="1114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1143000" y="58674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2209800" y="5867400"/>
            <a:ext cx="754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pic>
        <p:nvPicPr>
          <p:cNvPr id="225290" name="Picture 10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5" grpId="0"/>
      <p:bldP spid="225286" grpId="0"/>
      <p:bldP spid="225287" grpId="0"/>
      <p:bldP spid="225288" grpId="0"/>
      <p:bldP spid="2252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4648200" y="1905000"/>
            <a:ext cx="784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B→a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6307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4343400" y="2743200"/>
            <a:ext cx="1452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A→This   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4191000" y="3505200"/>
            <a:ext cx="85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A→to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26310" name="Object 6"/>
          <p:cNvGraphicFramePr>
            <a:graphicFrameLocks noChangeAspect="1"/>
          </p:cNvGraphicFramePr>
          <p:nvPr/>
        </p:nvGraphicFramePr>
        <p:xfrm>
          <a:off x="533400" y="1223963"/>
          <a:ext cx="7756525" cy="563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5" imgW="7896860" imgH="5734050" progId="Word.Document.8">
                  <p:embed/>
                </p:oleObj>
              </mc:Choice>
              <mc:Fallback>
                <p:oleObj name="文档" r:id="rId5" imgW="7896860" imgH="5734050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23963"/>
                        <a:ext cx="7756525" cy="563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4800600" y="4267200"/>
            <a:ext cx="153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C→brothers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3581400" y="5867400"/>
            <a:ext cx="1274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A→Who's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8" grpId="0"/>
      <p:bldP spid="226309" grpId="0"/>
      <p:bldP spid="226311" grpId="0"/>
      <p:bldP spid="2263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1600200"/>
            <a:ext cx="7620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五、根据汉语完成句子。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这是我的朋友玛丽。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__________my _________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Mary.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祝你度过愉快的一天。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_____a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他们是谁？</a:t>
            </a:r>
            <a:endParaRPr lang="zh-CN" altLang="en-US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143000" y="25908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2895600" y="2590800"/>
            <a:ext cx="788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friend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031875" y="3505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905000" y="3505200"/>
            <a:ext cx="1122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good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day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066800" y="4419600"/>
            <a:ext cx="153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全屏显示(4:3)</PresentationFormat>
  <Paragraphs>118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Aharoni</vt:lpstr>
      <vt:lpstr>MingLiU_HKSCS</vt:lpstr>
      <vt:lpstr>方正行楷_GBK</vt:lpstr>
      <vt:lpstr>方正美黑简体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Microsoft Yi Baiti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2017-10-11T00:58:00Z</dcterms:created>
  <dcterms:modified xsi:type="dcterms:W3CDTF">2023-01-16T19:36:09Z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4180AB1341AE4E11B7B301782CB89F22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